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92" r:id="rId3"/>
    <p:sldId id="416" r:id="rId4"/>
    <p:sldId id="415" r:id="rId5"/>
    <p:sldId id="409" r:id="rId6"/>
    <p:sldId id="412" r:id="rId7"/>
    <p:sldId id="413" r:id="rId8"/>
    <p:sldId id="414" r:id="rId9"/>
    <p:sldId id="417" r:id="rId10"/>
    <p:sldId id="401" r:id="rId11"/>
    <p:sldId id="368" r:id="rId12"/>
    <p:sldId id="394" r:id="rId13"/>
    <p:sldId id="419" r:id="rId14"/>
    <p:sldId id="402" r:id="rId15"/>
    <p:sldId id="403" r:id="rId16"/>
    <p:sldId id="391" r:id="rId17"/>
    <p:sldId id="393" r:id="rId18"/>
    <p:sldId id="270" r:id="rId19"/>
    <p:sldId id="370" r:id="rId20"/>
    <p:sldId id="395" r:id="rId21"/>
    <p:sldId id="385" r:id="rId22"/>
    <p:sldId id="369" r:id="rId23"/>
    <p:sldId id="404" r:id="rId24"/>
    <p:sldId id="411" r:id="rId25"/>
    <p:sldId id="405" r:id="rId26"/>
    <p:sldId id="387" r:id="rId27"/>
    <p:sldId id="386" r:id="rId28"/>
    <p:sldId id="388" r:id="rId29"/>
    <p:sldId id="397" r:id="rId30"/>
    <p:sldId id="389" r:id="rId31"/>
    <p:sldId id="396" r:id="rId32"/>
    <p:sldId id="398" r:id="rId33"/>
    <p:sldId id="421" r:id="rId34"/>
    <p:sldId id="418" r:id="rId35"/>
    <p:sldId id="410" r:id="rId36"/>
    <p:sldId id="267" r:id="rId37"/>
    <p:sldId id="268" r:id="rId38"/>
    <p:sldId id="390" r:id="rId39"/>
    <p:sldId id="258" r:id="rId40"/>
    <p:sldId id="420" r:id="rId41"/>
    <p:sldId id="257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399" r:id="rId51"/>
    <p:sldId id="400" r:id="rId52"/>
    <p:sldId id="407" r:id="rId53"/>
    <p:sldId id="408" r:id="rId54"/>
    <p:sldId id="406" r:id="rId55"/>
    <p:sldId id="371" r:id="rId56"/>
    <p:sldId id="372" r:id="rId57"/>
    <p:sldId id="375" r:id="rId58"/>
    <p:sldId id="374" r:id="rId59"/>
    <p:sldId id="376" r:id="rId60"/>
    <p:sldId id="381" r:id="rId61"/>
    <p:sldId id="382" r:id="rId62"/>
    <p:sldId id="377" r:id="rId63"/>
    <p:sldId id="378" r:id="rId64"/>
    <p:sldId id="380" r:id="rId65"/>
    <p:sldId id="379" r:id="rId66"/>
    <p:sldId id="384" r:id="rId67"/>
    <p:sldId id="383" r:id="rId68"/>
    <p:sldId id="37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280" dt="2025-04-01T14:18:14.71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8" autoAdjust="0"/>
    <p:restoredTop sz="91630" autoAdjust="0"/>
  </p:normalViewPr>
  <p:slideViewPr>
    <p:cSldViewPr snapToGrid="0">
      <p:cViewPr varScale="1">
        <p:scale>
          <a:sx n="82" d="100"/>
          <a:sy n="82" d="100"/>
        </p:scale>
        <p:origin x="130" y="64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redo custSel addSld delSld modSld sldOrd">
      <pc:chgData name="Weifeng Xu" userId="e7aed605-a3dd-4d5a-a692-a87037af107b" providerId="ADAL" clId="{C5F2F85B-61A7-4435-82BB-E36ABE9B7C47}" dt="2025-04-01T14:22:29.970" v="9068" actId="1037"/>
      <pc:docMkLst>
        <pc:docMk/>
      </pc:docMkLst>
      <pc:sldChg chg="addSp delSp modSp mod modNotesTx">
        <pc:chgData name="Weifeng Xu" userId="e7aed605-a3dd-4d5a-a692-a87037af107b" providerId="ADAL" clId="{C5F2F85B-61A7-4435-82BB-E36ABE9B7C47}" dt="2022-04-04T14:19:59.158" v="7269" actId="1076"/>
        <pc:sldMkLst>
          <pc:docMk/>
          <pc:sldMk cId="162022530" sldId="256"/>
        </pc:sldMkLst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 modNotesTx">
        <pc:chgData name="Weifeng Xu" userId="e7aed605-a3dd-4d5a-a692-a87037af107b" providerId="ADAL" clId="{C5F2F85B-61A7-4435-82BB-E36ABE9B7C47}" dt="2022-11-08T00:15:37.025" v="8193" actId="20577"/>
        <pc:sldMkLst>
          <pc:docMk/>
          <pc:sldMk cId="1012629768" sldId="259"/>
        </pc:sldMkLst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5-04-01T14:13:57.140" v="8916" actId="20577"/>
        <pc:sldMkLst>
          <pc:docMk/>
          <pc:sldMk cId="3797943868" sldId="260"/>
        </pc:sldMkLst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 modNotesTx">
        <pc:chgData name="Weifeng Xu" userId="e7aed605-a3dd-4d5a-a692-a87037af107b" providerId="ADAL" clId="{C5F2F85B-61A7-4435-82BB-E36ABE9B7C47}" dt="2022-03-17T18:51:05.981" v="6754"/>
        <pc:sldMkLst>
          <pc:docMk/>
          <pc:sldMk cId="1123810962" sldId="262"/>
        </pc:sldMkLst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3-04-11T12:20:53.658" v="8201" actId="14100"/>
        <pc:sldMkLst>
          <pc:docMk/>
          <pc:sldMk cId="1193320382" sldId="263"/>
        </pc:sldMkLst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delSp modSp new mod">
        <pc:chgData name="Weifeng Xu" userId="e7aed605-a3dd-4d5a-a692-a87037af107b" providerId="ADAL" clId="{C5F2F85B-61A7-4435-82BB-E36ABE9B7C47}" dt="2022-11-04T15:16:30.937" v="8171" actId="22"/>
        <pc:sldMkLst>
          <pc:docMk/>
          <pc:sldMk cId="4166507201" sldId="264"/>
        </pc:sldMkLst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 ord">
        <pc:chgData name="Weifeng Xu" userId="e7aed605-a3dd-4d5a-a692-a87037af107b" providerId="ADAL" clId="{C5F2F85B-61A7-4435-82BB-E36ABE9B7C47}" dt="2022-11-01T02:44:57.928" v="7796" actId="20577"/>
        <pc:sldMkLst>
          <pc:docMk/>
          <pc:sldMk cId="2993904775" sldId="267"/>
        </pc:sldMkLst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 ord">
        <pc:chgData name="Weifeng Xu" userId="e7aed605-a3dd-4d5a-a692-a87037af107b" providerId="ADAL" clId="{C5F2F85B-61A7-4435-82BB-E36ABE9B7C47}" dt="2022-11-01T02:35:08.504" v="7709"/>
        <pc:sldMkLst>
          <pc:docMk/>
          <pc:sldMk cId="2213684993" sldId="268"/>
        </pc:sldMkLst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del mod ord">
        <pc:chgData name="Weifeng Xu" userId="e7aed605-a3dd-4d5a-a692-a87037af107b" providerId="ADAL" clId="{C5F2F85B-61A7-4435-82BB-E36ABE9B7C47}" dt="2022-11-01T02:44:16.264" v="7789" actId="47"/>
        <pc:sldMkLst>
          <pc:docMk/>
          <pc:sldMk cId="3567762707" sldId="269"/>
        </pc:sldMkLst>
      </pc:sldChg>
      <pc:sldChg chg="addSp delSp modSp new add del mod modClrScheme chgLayout modNotesTx">
        <pc:chgData name="Weifeng Xu" userId="e7aed605-a3dd-4d5a-a692-a87037af107b" providerId="ADAL" clId="{C5F2F85B-61A7-4435-82BB-E36ABE9B7C47}" dt="2022-03-17T14:37:55.560" v="6309" actId="114"/>
        <pc:sldMkLst>
          <pc:docMk/>
          <pc:sldMk cId="1160741065" sldId="270"/>
        </pc:sldMkLst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2-11-01T02:36:49.651" v="7713"/>
        <pc:sldMkLst>
          <pc:docMk/>
          <pc:sldMk cId="61241707" sldId="368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</pc:sldChg>
      <pc:sldChg chg="addSp delSp modSp new mod modClrScheme chgLayout">
        <pc:chgData name="Weifeng Xu" userId="e7aed605-a3dd-4d5a-a692-a87037af107b" providerId="ADAL" clId="{C5F2F85B-61A7-4435-82BB-E36ABE9B7C47}" dt="2022-10-28T18:57:28.362" v="7406" actId="20577"/>
        <pc:sldMkLst>
          <pc:docMk/>
          <pc:sldMk cId="2473657817" sldId="371"/>
        </pc:sldMkLst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</pc:sldChg>
      <pc:sldChg chg="addSp delSp modSp new mod">
        <pc:chgData name="Weifeng Xu" userId="e7aed605-a3dd-4d5a-a692-a87037af107b" providerId="ADAL" clId="{C5F2F85B-61A7-4435-82BB-E36ABE9B7C47}" dt="2022-11-01T13:47:57.738" v="7943" actId="20577"/>
        <pc:sldMkLst>
          <pc:docMk/>
          <pc:sldMk cId="1144226843" sldId="385"/>
        </pc:sldMkLst>
      </pc:sldChg>
      <pc:sldChg chg="addSp modSp new mod modClrScheme chgLayout modNotesTx">
        <pc:chgData name="Weifeng Xu" userId="e7aed605-a3dd-4d5a-a692-a87037af107b" providerId="ADAL" clId="{C5F2F85B-61A7-4435-82BB-E36ABE9B7C47}" dt="2021-10-04T14:35:27.530" v="6083" actId="20577"/>
        <pc:sldMkLst>
          <pc:docMk/>
          <pc:sldMk cId="1845947776" sldId="386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2-04-11T21:54:38.937" v="7394" actId="1076"/>
        <pc:sldMkLst>
          <pc:docMk/>
          <pc:sldMk cId="3219894536" sldId="387"/>
        </pc:sldMkLst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</pc:sldChg>
      <pc:sldChg chg="addSp modSp new mod modClrScheme chgLayout">
        <pc:chgData name="Weifeng Xu" userId="e7aed605-a3dd-4d5a-a692-a87037af107b" providerId="ADAL" clId="{C5F2F85B-61A7-4435-82BB-E36ABE9B7C47}" dt="2022-11-01T02:28:25.528" v="7657" actId="20577"/>
        <pc:sldMkLst>
          <pc:docMk/>
          <pc:sldMk cId="3012809478" sldId="391"/>
        </pc:sldMkLst>
      </pc:sldChg>
      <pc:sldChg chg="addSp delSp modSp new mod">
        <pc:chgData name="Weifeng Xu" userId="e7aed605-a3dd-4d5a-a692-a87037af107b" providerId="ADAL" clId="{C5F2F85B-61A7-4435-82BB-E36ABE9B7C47}" dt="2023-04-17T12:43:03.472" v="8285" actId="6549"/>
        <pc:sldMkLst>
          <pc:docMk/>
          <pc:sldMk cId="3560841552" sldId="392"/>
        </pc:sldMkLst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3-04-17T13:44:05.287" v="8339" actId="1076"/>
        <pc:sldMkLst>
          <pc:docMk/>
          <pc:sldMk cId="3635811167" sldId="393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2-11-01T02:37:46.872" v="7724" actId="6549"/>
        <pc:sldMkLst>
          <pc:docMk/>
          <pc:sldMk cId="3009929617" sldId="394"/>
        </pc:sldMkLst>
      </pc:sldChg>
      <pc:sldChg chg="addSp delSp modSp new mod modClrScheme chgLayout">
        <pc:chgData name="Weifeng Xu" userId="e7aed605-a3dd-4d5a-a692-a87037af107b" providerId="ADAL" clId="{C5F2F85B-61A7-4435-82BB-E36ABE9B7C47}" dt="2022-03-17T15:55:11.762" v="6538" actId="20577"/>
        <pc:sldMkLst>
          <pc:docMk/>
          <pc:sldMk cId="2434916331" sldId="395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</pc:sldChg>
      <pc:sldChg chg="addSp delSp modSp new mod ord modClrScheme chgLayout modNotesTx">
        <pc:chgData name="Weifeng Xu" userId="e7aed605-a3dd-4d5a-a692-a87037af107b" providerId="ADAL" clId="{C5F2F85B-61A7-4435-82BB-E36ABE9B7C47}" dt="2022-11-01T13:54:50.515" v="7944" actId="20577"/>
        <pc:sldMkLst>
          <pc:docMk/>
          <pc:sldMk cId="1373588954" sldId="397"/>
        </pc:sldMkLst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</pc:sldChg>
      <pc:sldChg chg="addSp modSp new mod modNotesTx">
        <pc:chgData name="Weifeng Xu" userId="e7aed605-a3dd-4d5a-a692-a87037af107b" providerId="ADAL" clId="{C5F2F85B-61A7-4435-82BB-E36ABE9B7C47}" dt="2023-04-11T12:23:40.477" v="8241" actId="20577"/>
        <pc:sldMkLst>
          <pc:docMk/>
          <pc:sldMk cId="1833616777" sldId="399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</pc:sldChg>
      <pc:sldChg chg="addSp delSp modSp new mod modClrScheme chgLayout">
        <pc:chgData name="Weifeng Xu" userId="e7aed605-a3dd-4d5a-a692-a87037af107b" providerId="ADAL" clId="{C5F2F85B-61A7-4435-82BB-E36ABE9B7C47}" dt="2022-11-01T13:35:35.969" v="7933"/>
        <pc:sldMkLst>
          <pc:docMk/>
          <pc:sldMk cId="1842568687" sldId="401"/>
        </pc:sldMkLst>
      </pc:sldChg>
      <pc:sldChg chg="addSp modSp new mod modClrScheme chgLayout">
        <pc:chgData name="Weifeng Xu" userId="e7aed605-a3dd-4d5a-a692-a87037af107b" providerId="ADAL" clId="{C5F2F85B-61A7-4435-82BB-E36ABE9B7C47}" dt="2025-03-17T09:02:38.355" v="8833" actId="20577"/>
        <pc:sldMkLst>
          <pc:docMk/>
          <pc:sldMk cId="1529719710" sldId="402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10-04T13:56:28.541" v="6081" actId="207"/>
        <pc:sldMkLst>
          <pc:docMk/>
          <pc:sldMk cId="448744990" sldId="403"/>
        </pc:sldMkLst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</pc:sldChg>
      <pc:sldChg chg="addSp delSp modSp new mod modNotesTx">
        <pc:chgData name="Weifeng Xu" userId="e7aed605-a3dd-4d5a-a692-a87037af107b" providerId="ADAL" clId="{C5F2F85B-61A7-4435-82BB-E36ABE9B7C47}" dt="2022-03-17T18:29:48.435" v="6749" actId="478"/>
        <pc:sldMkLst>
          <pc:docMk/>
          <pc:sldMk cId="1100325966" sldId="405"/>
        </pc:sldMkLst>
      </pc:sldChg>
      <pc:sldChg chg="addSp modSp new mod modClrScheme chgLayout">
        <pc:chgData name="Weifeng Xu" userId="e7aed605-a3dd-4d5a-a692-a87037af107b" providerId="ADAL" clId="{C5F2F85B-61A7-4435-82BB-E36ABE9B7C47}" dt="2022-11-01T14:30:16.509" v="7968" actId="20577"/>
        <pc:sldMkLst>
          <pc:docMk/>
          <pc:sldMk cId="1461718203" sldId="406"/>
        </pc:sldMkLst>
      </pc:sldChg>
      <pc:sldChg chg="addSp modSp new mod modClrScheme chgLayout">
        <pc:chgData name="Weifeng Xu" userId="e7aed605-a3dd-4d5a-a692-a87037af107b" providerId="ADAL" clId="{C5F2F85B-61A7-4435-82BB-E36ABE9B7C47}" dt="2025-04-01T14:22:29.970" v="9068" actId="1037"/>
        <pc:sldMkLst>
          <pc:docMk/>
          <pc:sldMk cId="2093105468" sldId="407"/>
        </pc:sldMkLst>
      </pc:sldChg>
      <pc:sldChg chg="addSp delSp modSp new mod modClrScheme chgLayout">
        <pc:chgData name="Weifeng Xu" userId="e7aed605-a3dd-4d5a-a692-a87037af107b" providerId="ADAL" clId="{C5F2F85B-61A7-4435-82BB-E36ABE9B7C47}" dt="2023-04-11T12:27:18.085" v="8273" actId="6549"/>
        <pc:sldMkLst>
          <pc:docMk/>
          <pc:sldMk cId="3385877214" sldId="408"/>
        </pc:sldMkLst>
      </pc:sldChg>
      <pc:sldChg chg="addSp delSp modSp new mod modClrScheme chgLayout">
        <pc:chgData name="Weifeng Xu" userId="e7aed605-a3dd-4d5a-a692-a87037af107b" providerId="ADAL" clId="{C5F2F85B-61A7-4435-82BB-E36ABE9B7C47}" dt="2024-04-08T11:13:05.463" v="8395" actId="1076"/>
        <pc:sldMkLst>
          <pc:docMk/>
          <pc:sldMk cId="2648164345" sldId="409"/>
        </pc:sldMkLst>
      </pc:sldChg>
      <pc:sldChg chg="addSp delSp modSp new mod ord">
        <pc:chgData name="Weifeng Xu" userId="e7aed605-a3dd-4d5a-a692-a87037af107b" providerId="ADAL" clId="{C5F2F85B-61A7-4435-82BB-E36ABE9B7C47}" dt="2022-11-01T02:35:08.504" v="7709"/>
        <pc:sldMkLst>
          <pc:docMk/>
          <pc:sldMk cId="1298988119" sldId="410"/>
        </pc:sldMkLst>
      </pc:sldChg>
      <pc:sldChg chg="addSp modSp new mod modNotesTx">
        <pc:chgData name="Weifeng Xu" userId="e7aed605-a3dd-4d5a-a692-a87037af107b" providerId="ADAL" clId="{C5F2F85B-61A7-4435-82BB-E36ABE9B7C47}" dt="2022-03-17T18:29:34.883" v="6748" actId="20577"/>
        <pc:sldMkLst>
          <pc:docMk/>
          <pc:sldMk cId="2055519347" sldId="411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5-04-01T12:48:52.192" v="8904" actId="207"/>
        <pc:sldMkLst>
          <pc:docMk/>
          <pc:sldMk cId="1699421850" sldId="412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2-11-04T13:09:14.928" v="8093" actId="20577"/>
        <pc:sldMkLst>
          <pc:docMk/>
          <pc:sldMk cId="1882884483" sldId="413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2-03-17T23:36:41.801" v="7154" actId="20577"/>
        <pc:sldMkLst>
          <pc:docMk/>
          <pc:sldMk cId="1778448960" sldId="414"/>
        </pc:sldMkLst>
      </pc:sldChg>
      <pc:sldChg chg="addSp delSp modSp new mod modClrScheme chgLayout">
        <pc:chgData name="Weifeng Xu" userId="e7aed605-a3dd-4d5a-a692-a87037af107b" providerId="ADAL" clId="{C5F2F85B-61A7-4435-82BB-E36ABE9B7C47}" dt="2022-04-04T12:48:36.309" v="7205" actId="14100"/>
        <pc:sldMkLst>
          <pc:docMk/>
          <pc:sldMk cId="2880507511" sldId="415"/>
        </pc:sldMkLst>
      </pc:sldChg>
      <pc:sldChg chg="addSp delSp modSp new mod modClrScheme chgLayout">
        <pc:chgData name="Weifeng Xu" userId="e7aed605-a3dd-4d5a-a692-a87037af107b" providerId="ADAL" clId="{C5F2F85B-61A7-4435-82BB-E36ABE9B7C47}" dt="2022-11-01T02:48:04.844" v="7821" actId="20577"/>
        <pc:sldMkLst>
          <pc:docMk/>
          <pc:sldMk cId="3300800840" sldId="416"/>
        </pc:sldMkLst>
      </pc:sldChg>
      <pc:sldChg chg="addSp delSp modSp new mod modClrScheme chgLayout">
        <pc:chgData name="Weifeng Xu" userId="e7aed605-a3dd-4d5a-a692-a87037af107b" providerId="ADAL" clId="{C5F2F85B-61A7-4435-82BB-E36ABE9B7C47}" dt="2022-11-01T13:31:47.317" v="7892" actId="5793"/>
        <pc:sldMkLst>
          <pc:docMk/>
          <pc:sldMk cId="1684024909" sldId="417"/>
        </pc:sldMkLst>
      </pc:sldChg>
      <pc:sldChg chg="addSp delSp modSp new mod modClrScheme chgLayout">
        <pc:chgData name="Weifeng Xu" userId="e7aed605-a3dd-4d5a-a692-a87037af107b" providerId="ADAL" clId="{C5F2F85B-61A7-4435-82BB-E36ABE9B7C47}" dt="2022-11-01T02:41:54.700" v="7778" actId="20577"/>
        <pc:sldMkLst>
          <pc:docMk/>
          <pc:sldMk cId="648645598" sldId="418"/>
        </pc:sldMkLst>
      </pc:sldChg>
      <pc:sldChg chg="addSp delSp modSp new mod">
        <pc:chgData name="Weifeng Xu" userId="e7aed605-a3dd-4d5a-a692-a87037af107b" providerId="ADAL" clId="{C5F2F85B-61A7-4435-82BB-E36ABE9B7C47}" dt="2025-03-17T08:58:46.808" v="8766" actId="207"/>
        <pc:sldMkLst>
          <pc:docMk/>
          <pc:sldMk cId="2095416060" sldId="419"/>
        </pc:sldMkLst>
      </pc:sldChg>
      <pc:sldChg chg="addSp modSp new mod modClrScheme chgLayout">
        <pc:chgData name="Weifeng Xu" userId="e7aed605-a3dd-4d5a-a692-a87037af107b" providerId="ADAL" clId="{C5F2F85B-61A7-4435-82BB-E36ABE9B7C47}" dt="2025-04-01T14:19:15.972" v="9057" actId="1076"/>
        <pc:sldMkLst>
          <pc:docMk/>
          <pc:sldMk cId="342378287" sldId="420"/>
        </pc:sldMkLst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F99F8FFF-BA20-43EA-924B-4DF5D2A785F3}"/>
    <pc:docChg chg="custSel addSld modSld">
      <pc:chgData name="Weifeng Xu" userId="e7aed605-a3dd-4d5a-a692-a87037af107b" providerId="ADAL" clId="{F99F8FFF-BA20-43EA-924B-4DF5D2A785F3}" dt="2025-10-30T19:14:53.732" v="2" actId="22"/>
      <pc:docMkLst>
        <pc:docMk/>
      </pc:docMkLst>
      <pc:sldChg chg="addSp delSp new mod modClrScheme chgLayout">
        <pc:chgData name="Weifeng Xu" userId="e7aed605-a3dd-4d5a-a692-a87037af107b" providerId="ADAL" clId="{F99F8FFF-BA20-43EA-924B-4DF5D2A785F3}" dt="2025-10-30T19:14:53.732" v="2" actId="22"/>
        <pc:sldMkLst>
          <pc:docMk/>
          <pc:sldMk cId="3756683079" sldId="421"/>
        </pc:sldMkLst>
        <pc:spChg chg="del">
          <ac:chgData name="Weifeng Xu" userId="e7aed605-a3dd-4d5a-a692-a87037af107b" providerId="ADAL" clId="{F99F8FFF-BA20-43EA-924B-4DF5D2A785F3}" dt="2025-10-30T19:13:43.528" v="1" actId="700"/>
          <ac:spMkLst>
            <pc:docMk/>
            <pc:sldMk cId="3756683079" sldId="421"/>
            <ac:spMk id="2" creationId="{CF6AE521-B65A-6BB1-9F92-AD538F534594}"/>
          </ac:spMkLst>
        </pc:spChg>
        <pc:spChg chg="del">
          <ac:chgData name="Weifeng Xu" userId="e7aed605-a3dd-4d5a-a692-a87037af107b" providerId="ADAL" clId="{F99F8FFF-BA20-43EA-924B-4DF5D2A785F3}" dt="2025-10-30T19:13:43.528" v="1" actId="700"/>
          <ac:spMkLst>
            <pc:docMk/>
            <pc:sldMk cId="3756683079" sldId="421"/>
            <ac:spMk id="3" creationId="{A0F34C99-BCB3-3DED-E0B8-7E00B4ADF978}"/>
          </ac:spMkLst>
        </pc:spChg>
        <pc:picChg chg="add">
          <ac:chgData name="Weifeng Xu" userId="e7aed605-a3dd-4d5a-a692-a87037af107b" providerId="ADAL" clId="{F99F8FFF-BA20-43EA-924B-4DF5D2A785F3}" dt="2025-10-30T19:14:53.732" v="2" actId="22"/>
          <ac:picMkLst>
            <pc:docMk/>
            <pc:sldMk cId="3756683079" sldId="421"/>
            <ac:picMk id="5" creationId="{9C97C9C9-1496-597C-C5B0-773C37FCA747}"/>
          </ac:picMkLst>
        </pc:picChg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5.7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295 3368 24575,'0'-13'0,"0"0"0,1 0 0,1 0 0,0 1 0,1-1 0,0 1 0,10-24 0,-4 7 0,-1 1 0,-1-1 0,-2 0 0,3-41 0,-6 56 0,6-41 0,-4 35 0,-1-1 0,1-24 0,-3 25 0,8-39 0,-5 38 0,2-40 0,-7-891 0,-9 792 0,-1-7 0,-3-97 0,14 258 0,-7-421 0,9 247 0,-2-346 0,0 523 0,0 1 0,0-1 0,0 0 0,0 1 0,0-1 0,-1 0 0,1 0 0,-1 1 0,0-1 0,0 1 0,0-1 0,0 1 0,-1-1 0,1 1 0,0 0 0,-1-1 0,0 1 0,-1-2 0,1 3 0,-1 0 0,1-1 0,0 1 0,0 0 0,0 1 0,-1-1 0,1 0 0,0 1 0,-1-1 0,1 1 0,-1 0 0,1 0 0,0 0 0,-1 0 0,1 0 0,-1 0 0,1 1 0,-1-1 0,1 1 0,-4 1 0,-2 1 0,0 0 0,0 1 0,0 0 0,1 1 0,0-1 0,0 2 0,0-1 0,1 1 0,-1-1 0,1 2 0,1-1 0,-1 1 0,1 0 0,-7 13 0,-19 20 0,11-16 0,9-13 0,1 0 0,1 1 0,0 0 0,1 1 0,0 0 0,-9 21 0,13-26 0,1-1 0,-1 0 0,0 0 0,-10 11 0,-10 21 0,23-39 0,1 0 0,0 0 0,0 1 0,-1-1 0,1 0 0,0 1 0,0-1 0,0 0 0,0 1 0,0-1 0,-1 1 0,1-1 0,0 0 0,0 1 0,0-1 0,0 0 0,0 1 0,0-1 0,0 1 0,0-1 0,0 0 0,0 1 0,1-1 0,-1 0 0,0 1 0,0-1 0,0 0 0,0 1 0,0-1 0,1 0 0,-1 1 0,0-1 0,0 0 0,1 1 0,-1-1 0,0 0 0,0 0 0,1 1 0,-1-1 0,0 0 0,1 0 0,-1 0 0,0 1 0,1-1 0,-1 0 0,0 0 0,1 0 0,-1 0 0,1 0 0,-1 0 0,0 0 0,1 0 0,-1 0 0,1 0 0,-1 0 0,0 0 0,1 0 0,-1 0 0,0 0 0,1 0 0,-1 0 0,0 0 0,1-1 0,24-9 0,-1-8-1365,-12 11-5461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4.2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360 1 24575,'-1'2'0,"1"1"0,-1 0 0,1 0 0,-1-1 0,0 1 0,0 0 0,0-1 0,-1 1 0,1-1 0,0 1 0,-1-1 0,0 0 0,1 0 0,-1 1 0,-3 1 0,-39 33 0,12-11 0,28-21 0,0-1 0,0 0 0,-1 0 0,1-1 0,-1 1 0,0-1 0,0 0 0,-1 0 0,1-1 0,-1 0 0,1 0 0,-9 2 0,9-2 0,0 0 0,0 1 0,1-1 0,-1 1 0,0 0 0,1 0 0,0 0 0,0 1 0,0-1 0,0 1 0,-5 7 0,-25 21 0,22-22 0,-1 1 0,2 1 0,0 1 0,0-1 0,-11 18 0,19-24-114,1 0 1,-1 1-1,1-1 0,0 1 0,0-1 1,1 1-1,0 0 0,0 0 0,0-1 1,1 1-1,1 8 0,-1 3-6712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8.09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3917 24575,'50'0'0,"-1"2"0,0-4 0,77-10 0,-78 5 0,1 3 0,89 3 0,-86 3 0,0-3 0,66-9 0,-52 2 0,0 4 0,94 5 0,-48 2 0,-77-5 0,44-7 0,-44 4 0,47-1 0,-27 3 0,96-16 0,-47 3 0,-33 5 0,-42 5 0,1 2 0,34-1 0,-48 4 0,1 0 0,25-7 0,29-2 0,-47 8 0,0-1 0,-1-1 0,25-8 0,-23 6 0,0 0 0,37-2 0,-30 4 0,0-1 0,-1-2 0,31-10 0,32-7 0,53-4 0,-98 19 0,-27 4 0,1 2 0,30-1 0,21 5 0,62-2 0,-79-9 0,-41 6 0,-1 2 0,23-3 0,-2 5 0,-6-1 0,-1 0 0,51-9 0,48-12 0,-24 1 0,-81 17 0,-1 1 0,1 1 0,24 1 0,-24 1 0,0-1 0,0-1 0,25-5 0,-26 3 0,1 0 0,27 1 0,-27 2 0,0-1 0,25-5 0,-10-3 0,0 3 0,1 1 0,47-1 0,-66 5 0,0 0 0,-1-1 0,1-1 0,19-6 0,-19 4 0,0 1 0,0 1 0,36-3 0,64 9 0,72-3 0,-86-20 0,124-21 0,-84 21 0,-93 11 0,-37 6 0,0 1 0,26-2 0,41-5 0,2 0 0,-67 8 0,37-7 0,-37 6 0,38-4 0,13 7 0,-40 1 0,1-1 0,-1-2 0,53-9 0,13-5 0,-72 13 0,-1 0 0,0-1 0,1-2 0,-2 0 0,32-13 0,-36 12 0,0 1 0,32-8 0,-33 11 0,0-2 0,0 0 0,26-12 0,-26 10 0,-1 1 0,31-8 0,17-7 0,-32 8 0,-1 2 0,2 0 0,-1 3 0,41-7 0,25-3 0,-62 10 0,0 2 0,51-3 0,-58 6 0,1 0 0,55-16 0,-17 4 0,-53 12 0,-1-1 0,0 0 0,0-1 0,0-1 0,-1 0 0,1 0 0,-1-1 0,-1-1 0,1 0 0,16-15 0,-13 10 0,32-21 0,-34 25 0,0 1 0,-1-1 0,0-1 0,17-18 0,-13 8 0,-4 4 0,1 1 0,0 0 0,1 1 0,1 0 0,27-19 0,-27 23 0,0-2 0,-1 0 0,21-23 0,-22 21 0,0 1 0,0 1 0,25-18 0,-32 25 0,1 0 0,-1-1 0,0 0 0,-1 0 0,1-1 0,-1 1 0,-1-1 0,8-13 0,22-30 0,-11 25 0,42-43 0,24-19 0,-51 50 0,59-73 0,-51 55 0,-32 36 0,0 0 0,14-29 0,-18 30 0,1 0 0,0 1 0,26-30 0,-28 37 0,-1 0 0,0-1 0,6-12 0,16-21 0,2-9 0,-18 26 0,-9 18 0,-1-1 0,0 0 0,5-18 0,-6 17 0,0 1 0,1-1 0,6-13 0,-8 21 0,26-48 0,2 1 0,39-48 0,-56 80 0,-1-1 0,-1-1 0,11-23 0,-13 24 0,2-7 0,-1 0 0,-2-1 0,-1 0 0,-1 0 0,4-40 0,-8 54 0,2 0 0,-1 0 0,8-16 0,-7 18 0,0 1 0,0-1 0,-1 0 0,-1 0 0,2-14 0,-2 8 0,1 0 0,1 1 0,0-1 0,1 1 0,10-22 0,-6 17 0,-1-1 0,5-23 0,5-24 0,-12 51 0,-1-1 0,0 1 0,-2-1 0,3-28 0,-5 36 0,0-1 0,1 0 0,1 1 0,0-1 0,7-17 0,-5 17 0,-1 0 0,-1 0 0,0 0 0,3-21 0,4-36 0,-6 49 0,3-38 0,-6 37 0,9-38 0,-6 40 0,-1-1 0,1-20 0,-9 40 0,-5 10 0,-11 13 0,20-22 0,-10 10 0,-1 0 0,0-1 0,0-1 0,-1 0 0,0-1 0,-20 10 0,-26 17 0,56-33-85,0 0 0,1 0-1,-1 1 1,1-1 0,0 1-1,0 0 1,0-1 0,0 1-1,0 0 1,0 0 0,1 1-1,0-1 1,-1 0 0,1 0-1,-1 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9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24575,'0'4'0,"0"4"0,0 5 0,0 3 0,4 3 0,0 2 0,5-3 0,-1-1 0,-1 0 0,2-2 0,0-1 0,-3 1 0,2 2 0,0 1 0,-2 2 0,1-4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27.6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213 16 24575,'0'0'0,"0"3"0,0 7 0,0 2 0,0 5 0,0 2 0,0 1 0,0 2 0,0 0 0,0-1 0,0 1 0,0 0 0,0-1 0,0 0 0,0 0 0,-4-4 0,-4-4 0,-5-5 0,-3-3 0,-3-3 0,-1-2 0,-2 0 0,0-1 0,0 0 0,5-4 0,0 0 0,4-4 0,4-3 0,3-4 0,3-2 0,2-1 0,1-2 0,5 4 0,0-1 0,0 1 0,3 3 0,-1-1 0,-1 0 0,3 3 0,-2-2 0,3 3 0,3 3 0,3 3 0,-3 6 0,-2 6 0,1 1 0,-2 4 0,-4 3 0,-1 3 0,-2 1 0,-6-2 0,-1-1 0,-1 2 0,1 0 0,-3-4 0,1-7 0,0-8 0,2-7 0,1-6 0,-2 0 0,-1-3 0,2-1 0,-4 4 0,1-2 0,-3 4 0,2-1 0,1 7 0,2 7 0,6 2 0,5 2 0,7 0 0,-1 3 0,3-1 0,-3 3 0,2-1 0,-3 3 0,2-2 0,-7-3 0,-3-6 0,-7-2 0,-1-5 0,-4-2 0,-4 1 0,0-3 0,3-2 0,-2 1 0,3 6 0,2 7 0,2 6 0,2 7 0,6-1 0,5-2 0,5-3 0,4-4 0,3-1 0,0-2 0,-2-6 0,-5-5 0,-3-5 0,-9-3 0,-3-2 0,-1-2 0,-5 4 0,0-1 0,-3 5 0,-2 3 0,-4 4 0,-1 3 0,-2 1 0,3-2 0,4-4 0,5-5 0,2 6 0,4 6 0,1 6 0,1 7 0,1 4 0,0 3 0,0 2 0,-1 1 0,1 1 0,-1-1 0,4-4 0,4-5 0,5-4 0,4-4 0,-2-7 0,1-2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1.9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632 64 24575,'-24'0'0,"1"0"0,-1 2 0,-39 9 0,-64 11 0,91-15 0,18-3 0,0 0 0,1 0 0,-26 12 0,19-6 0,2 0 0,1 0 0,-35 21 0,51-27 0,-1 1 0,0-1 0,1 1 0,0 0 0,0 0 0,1 1 0,-1-1 0,1 1 0,0 0 0,1 0 0,-1 1 0,1-1 0,-3 11 0,-7 23 0,5-16 0,0 0 0,2 0 0,1 1 0,1 0 0,-2 36 0,6-53 0,0-1 0,0 1 0,1-1 0,0 1 0,0-1 0,1 1 0,0-1 0,1 0 0,-1 0 0,1 0 0,1 0 0,-1 0 0,1-1 0,7 10 0,-6-8 0,0 0 0,-1 1 0,6 14 0,-8-17 0,0-1 0,0 1 0,0-1 0,1 0 0,0 1 0,0-1 0,1 0 0,0-1 0,-1 1 0,1-1 0,9 8 0,173 125 0,-175-129 0,0-1 0,1-1 0,0 0 0,0-1 0,15 5 0,-10-4 0,0 1 0,16 8 0,-13-4 0,2-1 0,-1-2 0,1 0 0,0-1 0,1-1 0,-1-1 0,38 3 0,-9-5 0,59 8 0,-70-6 0,76-1 0,-78-4 0,0 2 0,49 7 0,102 12 0,-144-12 0,32 6 0,1-3 0,121 3 0,-115-16 0,126 3 0,-140 7 0,-44-4 0,46 2 0,-55-6 0,0 1 0,23 5 0,32 3 0,15-11 0,36 2 0,-66 9 0,-42-6 0,1-1 0,22 1 0,94-5 0,51 2 0,-113 9 0,-44-6 0,46 3 0,705-8 0,-764 0 0,0 0 0,0-1 0,16-4 0,29-4 0,25-1 0,-53 6 0,46-1 0,-2 7 0,61-2 0,-78-9 0,-42 6 0,1 2 0,22-3 0,35-5 0,-55 6 0,38-3 0,-32 7 0,-1-2 0,44-8 0,6-4 0,76-3 0,-44-3 0,-63 11 0,21-2 0,-28 6 0,-1 0 0,0-3 0,-1 0 0,33-14 0,46-12 0,-38 17 0,108-28 0,-175 42 0,0 0 0,-1-1 0,0 1 0,0-1 0,0-1 0,0 1 0,0-1 0,-1 0 0,0 0 0,0-1 0,6-9 0,-4 7 0,0-1 0,1 1 0,17-14 0,-21 19 0,-1 0 0,1 0 0,-1-1 0,0 0 0,1 1 0,-1-1 0,-1 0 0,1 0 0,-1-1 0,0 1 0,0-1 0,0 1 0,0-1 0,-1 1 0,1-1 0,-1 0 0,0-6 0,1-10 0,-1 0 0,-4-40 0,0 13 0,5-16 0,0 41 0,-2 1 0,0-1 0,-1 0 0,-6-29 0,6 48 0,0 0 0,-1 0 0,1 1 0,-1-1 0,0 0 0,0 0 0,0 1 0,-1-1 0,1 1 0,-1 0 0,0 0 0,-6-6 0,-2 1 0,0 1 0,-21-11 0,21 12 0,1 0 0,0 0 0,0-1 0,-10-8 0,6 3 0,-1 1 0,0 1 0,-1 0 0,-1 1 0,-20-9 0,-31-16 0,55 27 0,-1 0 0,-1 1 0,-25-7 0,-21-7 0,44 12 0,0 2 0,-1 1 0,0 0 0,0 1 0,0 1 0,0 0 0,-36 1 0,29 1 0,-43-8 0,41 4 0,-39-1 0,-585 7 0,635 0 0,1 1 0,-29 6 0,27-4 0,0-1 0,-20 0 0,22-2 0,-10-1 0,1 2 0,-47 8 0,49-6 0,-1-1 0,-26 0 0,25-2 0,1 1 0,-25 6 0,11-3 0,0 0 0,-1-3 0,-72-4 0,26 0 0,-966 2 0,1026 1 0,1 1 0,-25 6 0,24-4 0,-46 3 0,-60-9 0,-96 4 0,169 8 0,41-6 0,1-1 0,-23 1 0,-127-6 0,-69 4 0,177 8 0,42-6 0,-1-2 0,-22 3 0,-238-5 0,133-1 0,124 4 0,19-3 0,0 0 0,0 0 0,0 0 0,0 0 0,0 1 0,0-1 0,0 0 0,0 0 0,0 0 0,0 0 0,0 1 0,0-1 0,0 0 0,0 0 0,0 0 0,0 1 0,0-1 0,0 0 0,0 0 0,0 0 0,0 0 0,0 0 0,0 1 0,0-1 0,0 0 0,1 0 0,-1 0 0,0 0 0,0 0 0,0 1 0,0-1 0,0 0 0,0 0 0,1 0 0,-1 0 0,0 0 0,0 0 0,0 0 0,0 0 0,1 0 0,-1 0 0,0 0 0,0 0 0,1 0 0,29 12 0,29 7 88,-47-14-451,1 0 0,-1-1-1,24 4 1,-18-6-6463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4.9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5504 24575,'4'-2'0,"0"1"0,1-1 0,-1 1 0,0-1 0,0 0 0,0-1 0,-1 1 0,1-1 0,-1 1 0,7-7 0,1 0 0,100-79 0,-102 82 0,1 0 0,-1 1 0,1 0 0,0 0 0,0 1 0,1 1 0,-1 0 0,12-2 0,29-10 0,-48 13 0,1 0 0,0 0 0,-1 0 0,1 0 0,-1-1 0,0 0 0,0 1 0,0-1 0,0 0 0,0-1 0,-1 1 0,1 0 0,2-6 0,24-53 0,-20 42 0,-3 3 0,-2 9 0,-1-1 0,1 1 0,1 0 0,8-12 0,-1 1 0,-2 0 0,1 0 0,-2-1 0,-1-1 0,-1 1 0,0-1 0,-2-1 0,5-31 0,16-62 0,-7 43 0,-9 36 0,20-51 0,7-20 0,-26 57 0,8-67 0,1-9 0,-14 95 0,2 0 0,14-35 0,-2 5 0,-4 11 0,-9 31 0,0-1 0,-2 0 0,0 0 0,-1 0 0,2-41 0,-5 44 0,0 1 0,7-27 0,2-28 0,-10 59 0,0-12 0,1 0 0,2 0 0,5-27 0,-3 30 0,-2-1 0,0-30 0,-2 29 0,1 0 0,6-25 0,-6 33 0,0-1 0,1-21 0,-4 25 0,2 1 0,0-1 0,0 1 0,1 0 0,1 0 0,3-12 0,29-89 0,-27 80 0,1 1 0,18-40 0,-20 52 0,0-1 0,-2 0 0,0 0 0,-1 0 0,1-25 0,-2 19 0,2 0 0,9-36 0,4 9 0,41-133 0,-38 60 0,0-21 0,-21 145 0,3-11 0,0 0 0,1 1 0,0-1 0,11-22 0,-7 18 0,0-1 0,-1 0 0,4-21 0,1 0 0,5 1 0,-13 29 0,0 0 0,0 0 0,4-15 0,5-29 0,-3 14 0,8-59 0,5-67 0,-18 137 0,1 0 0,17-48 0,6-23 0,-17 53 0,1 1 0,3 1 0,34-67 0,-39 83 0,0-1 0,7-38 0,1 0 0,-14 55 0,0 0 0,1 1 0,7-12 0,14-31 0,14-28 0,-12 17 0,6-19 0,-31 77 0,0 0 0,0 0 0,0 0 0,1 1 0,0-1 0,0 1 0,0 1 0,10-8 0,16-21 0,67-87 0,-36 58 0,-49 50 0,1 1 0,0 0 0,1 1 0,0 0 0,0 2 0,1 0 0,1 0 0,21-7 0,43-24 0,-68 32 0,1 1 0,0 0 0,0 1 0,1 0 0,0 1 0,0 1 0,0 0 0,0 1 0,1 1 0,0 0 0,17 1 0,13 0-56,-28-1-206,1 2 0,-1 0 0,0 2 1,28 4-1,-33-1-6564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6.6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1 24575,'4'1'0,"0"1"0,0 0 0,0 0 0,-1 0 0,1 1 0,0-1 0,-1 1 0,0 0 0,0 0 0,0 0 0,0 0 0,3 5 0,3 1 0,4 6 0,0 1 0,-1 1 0,-1-1 0,17 36 0,-27-50 0,0 1 0,0 0 0,0 0 0,0 1 0,-1-1 0,1 0 0,-1 0 0,0 0 0,0 0 0,0 0 0,0 0 0,0 1 0,-1-1 0,0 0 0,1 0 0,-1 0 0,0 0 0,-2 3 0,-3 6 0,-1 0 0,0 0 0,-10 11 0,-10 18 0,-49 112-1365,70-141-5461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0:49.7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2377 2422 24575,'0'2'0,"-1"1"0,0-1 0,0 0 0,0 0 0,0 0 0,0 0 0,0 0 0,0 0 0,-1-1 0,1 1 0,-1 0 0,1-1 0,-1 1 0,0-1 0,1 1 0,-1-1 0,0 0 0,-2 2 0,-38 18 0,22-17 0,0 0 0,1-2 0,-1 0 0,0-1 0,0-1 0,-27-3 0,-13 1 0,39 1 0,0-1 0,1-1 0,-1-1 0,1 0 0,0-2 0,0 0 0,0-1 0,-18-10 0,-16 1 0,44 14 0,1 0 0,0-1 0,0 1 0,1-2 0,-1 1 0,-15-10 0,12 6 0,0 1 0,0 0 0,-1 1 0,1 0 0,-1 1 0,-23-4 0,-24-8 0,31 6 0,8 3 0,0 0 0,1-1 0,0-1 0,-34-22 0,36 20 0,-1 1 0,0 1 0,0 0 0,-35-10 0,-9-4 0,34 10 0,1-2 0,1-1 0,-29-23 0,34 24 0,-31-18 0,-70-33 0,121 65 0,-110-56 0,-50-14 0,127 53 0,2-1 0,-35-27 0,-2 1 0,47 31 0,-41-31 0,33 17 0,16 15 0,1 0 0,-31-20 0,35 27 0,1-1 0,1 0 0,-1-1 0,1 0 0,0 0 0,-12-17 0,-36-63 0,45 69 0,2 3 0,2 0 0,-11-32 0,-1-4 0,15 42 0,1 0 0,0 0 0,1-1 0,0 1 0,0-1 0,1-13 0,3-69 0,0 35 0,-3 22 0,0 24 0,1 1 0,0-1 0,0 0 0,1 0 0,0 1 0,1-1 0,1 1 0,-1-1 0,2 1 0,0 0 0,5-11 0,14-13 0,-16 26 0,0 0 0,-1-1 0,8-18 0,-10 20 0,0 0 0,1 0 0,0 0 0,9-10 0,13-20 0,-24 34 0,0 0 0,0 0 0,0 0 0,1 0 0,0 1 0,0-1 0,0 1 0,0 0 0,6-3 0,17-13 0,-8 2 0,144-118 0,-152 126 0,0-1 0,-1 1 0,0-2 0,0 1 0,-1-1 0,10-18 0,-14 24 0,-1 0 0,1 0 0,0 1 0,0 0 0,1 0 0,-1 0 0,1 0 0,0 1 0,0 0 0,0 0 0,0 1 0,0 0 0,10-3 0,-6 2 0,0 0 0,0-1 0,0-1 0,13-7 0,238-147 0,-228 140 0,57-28 0,-67 37 0,37-24 0,-53 31 0,-1 0 0,1 0 0,0 1 0,0-1 0,0 1 0,0 1 0,0 0 0,0 0 0,9 0 0,72 3 0,-39 0 0,-31-1-97,-9-1-156,0 0-1,0 0 0,0-1 1,16-2-1,-11-2-6572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2:08:1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24575,'0'1'0,"0"0"0,1 0 0,-1 0 0,1 0 0,-1 0 0,1 0 0,0 0 0,-1 0 0,1 0 0,0 0 0,0 0 0,0 0 0,0-1 0,0 1 0,-1 0 0,1-1 0,0 1 0,2 0 0,23 13 0,-20-12 0,11 9 0,1 0 0,-2 0 0,25 23 0,-23-18 0,1-1 0,22 13 0,32 25 0,-10-7 0,-40-34 0,-20-11 0,-1 0 0,1 0 0,-1 0 0,0 0 0,1 0 0,-1 1 0,0-1 0,0 1 0,0 0 0,0-1 0,0 1 0,0 0 0,0 0 0,0 0 0,-1 0 0,1 1 0,-1-1 0,0 0 0,0 1 0,0-1 0,0 0 0,0 1 0,0 0 0,0-1 0,-1 1 0,0-1 0,1 1 0,-1 0 0,0 4 0,-2 2 0,0-1 0,0 1 0,-1 0 0,0-1 0,-1 0 0,0 0 0,0 0 0,-1 0 0,0 0 0,-7 7 0,-7 15 0,-1 1 0,13-21 0,0 1 0,1-1 0,0 1 0,1 0 0,-4 13 0,6-17 0,1-1 0,-1 0 0,0 0 0,-1 0 0,1 0 0,-1-1 0,-1 1 0,1-1 0,-1 0 0,1 0 0,-1-1 0,-6 5 0,3-2 0,-2 4-1365,3-1-5461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59:46.6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24575,'3'1'0,"0"0"0,0 0 0,0 1 0,0-1 0,-1 1 0,1-1 0,0 1 0,-1 0 0,0 0 0,1 0 0,2 4 0,8 5 0,35 32 0,-39-34 0,0-1 0,0 0 0,1 0 0,19 12 0,-17-12 0,0 0 0,-1 1 0,0 0 0,0 1 0,-1 0 0,-1 0 0,16 23 0,-16-21 0,1 1 0,0-2 0,1 1 0,0-1 0,1-1 0,13 10 0,81 55 0,-23-25-1365,-70-42-5461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29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5716 339 24575,'-29'0'0,"-2"1"0,1-2 0,-1-1 0,-48-9 0,55 7 0,-1 1 0,0 1 0,-47 2 0,46 1 0,1-1 0,-1-1 0,-39-7 0,29 3 0,-1 0 0,1 3 0,-57 3 0,-43-3 0,63-8 0,43 5 0,-45-1 0,-49-5 0,1 1 0,96 8 0,-40-7 0,40 5 0,-41-2 0,4 6 0,21 1 0,-1-2 0,-80-12 0,74 7 0,1 1 0,-1 3 0,-62 4 0,13 1 0,-1341-3 0,1425 0 0,0 2 0,0 0 0,-15 5 0,13-3 0,1-1 0,-23 1 0,-76-5 0,-45 2 0,103 9 0,41-6 0,0-1 0,-22 1 0,-61 7 0,67-6 0,-49 0 0,61-5 0,0 1 0,0 1 0,-35 7 0,9 1 0,-1-2 0,0-2 0,-79 0 0,107-6 0,-1 1 0,1 0 0,-38 9 0,-1-1 0,48-9 0,0 1 0,0 1 0,0 0 0,0 0 0,0 1 0,1 0 0,0 0 0,-12 6 0,-3 4 0,15-9 0,1 1 0,0-1 0,0 1 0,0 1 0,0-1 0,1 1 0,0 1 0,-7 7 0,1 1 0,-1 0 0,-1-1 0,0 0 0,-30 20 0,-74 34 0,62-34 0,30-19 0,1 1 0,-31 26 0,-8 21 0,59-57 0,1-2 0,1 1 0,0 0 0,0-1 0,0 2 0,1-1 0,-4 7 0,5-9 0,0 0 0,0 0 0,-1 0 0,1 0 0,0 0 0,-1-1 0,0 1 0,0-1 0,-5 4 0,5-4 0,0 0 0,0 0 0,0 0 0,1 0 0,-1 1 0,1-1 0,0 1 0,0-1 0,0 1 0,0 0 0,-3 5 0,-2 12 0,3-9 0,0-1 0,0 0 0,-1 0 0,0-1 0,0 0 0,-10 11 0,6-7 0,1 0 0,0 0 0,0 1 0,1 0 0,1 0 0,0 1 0,-7 30 0,7-15 0,1 1 0,1 0 0,0 33 0,4 296 0,2-338 0,0-1 0,5 24 0,-2-22 0,1 36 0,-3-35 0,1-1 0,1 1 0,1-1 0,1 0 0,1-1 0,19 39 0,12 35 0,-16-29 0,-6-23 0,12 57 0,-25-87 0,0-1 0,1-1 0,0 1 0,0-1 0,2 0 0,12 19 0,1-4 0,35 38 0,-38-49 0,2 1 0,39 26 0,-34-27 0,30 27 0,-17-7 0,-24-21 0,1-2 0,0 0 0,1 0 0,1-1 0,0-1 0,30 15 0,-3-7 0,0-1 0,85 21 0,-24-9 0,-72-19 0,63 13 0,-51-15 0,44 15 0,-30-8 0,-13-3 0,38 9 0,-58-16 0,1 0 0,38 18 0,1-1 0,65 8-648,-41-11 616,119 25-664,-167-38 679,1-1-1,0-2 1,0-2-1,66-5 1,-15 1 0,83 13 22,6-1-31,200-10 1527,-358 1-1501,47 8 0,-46-4 0,45 1 0,-43-4 0,40 7 0,-40-5 0,42 2 0,1074-6 0,-1130-1 0,-1-1 0,0 0 0,1 0 0,-1-1 0,21-9 0,-21 8 0,1-1 0,0 2 0,-1 0 0,1 0 0,19-1 0,319 4 0,-151 2 0,-184-3 0,0-1 0,28-6 0,-27 4 0,1 1 0,19-1 0,-13 4 0,0-2 0,42-8 0,3-7 0,107-19 0,-119 27 0,-35 5 0,0 1 0,26-1 0,418 5 0,-458-2 0,0 0 0,0-1 0,0 0 0,0 0 0,0-1 0,0 1 0,-1-2 0,1 1 0,-1-1 0,0 0 0,0-1 0,0 0 0,-1 0 0,9-8 0,5-3 0,44-47 0,-51 50 0,0 0 0,12-14 0,-5 3 0,2 3 0,1 0 0,34-24 0,-29 25 0,38-38 0,24-41 0,-71 82 0,133-113 0,-125 104 0,-23 22 0,0 0 0,0 0 0,0 0 0,1 0 0,-1 1 0,1-1 0,0 1 0,6-3 0,-1 2 0,-1-1 0,-1 0 0,1-1 0,-1 0 0,0 0 0,0-1 0,0 0 0,-1 0 0,8-12 0,-9 13 0,1 0 0,0 1 0,-1-1 0,9-4 0,-9 7 0,0-1 0,0 0 0,-1-1 0,1 1 0,-1-1 0,0 0 0,6-9 0,-2 2 0,1 0 0,0 1 0,1 0 0,22-16 0,13-14 0,-37 31 0,-1 0 0,0 0 0,-1-1 0,0 0 0,-1-1 0,0 1 0,-1-1 0,0 0 0,-1-1 0,-1 1 0,0-1 0,3-21 0,-2-14 0,-1-1 0,-6-53 0,1 21 0,2 64 0,1-10 0,-1-1 0,-2 1 0,-10-51 0,9 66 0,-5-17 0,2 0 0,0 0 0,-2-53 0,6 52 0,-2 0 0,-1 0 0,-1 1 0,-2-1 0,-14-35 0,-11-39 0,23 68 0,-22-48 0,-6-17 0,25 42 0,11 44 0,-2-1 0,1 1 0,-2-1 0,-6-14 0,1 9 0,-5-10 0,-1 0 0,-35-51 0,16 37 0,-42-51 0,40 60 0,-11-12 0,37 36 0,0 1 0,-1 0 0,-1 0 0,0 1 0,-15-8 0,9 5 0,-27-23 0,35 27 0,0 1 0,0 0 0,-1 1 0,0 0 0,-18-7 0,-68-22 0,75 28 0,-11-2 0,-62-11 0,79 19 0,0 1 0,0 0 0,-1 2 0,1 0 0,-18 3 0,-84 22 0,90-19 0,13-2 0,-1 1 0,1 0 0,1 1 0,-1 1 0,1 0 0,0 1 0,1 1 0,0 0 0,-14 15 0,-17 10 0,22-17 0,-25 25 0,3-9 0,6-5 0,35-26 4,0 0-1,0 0 1,0-1-1,-1 0 0,1 0 1,-1 0-1,1 0 1,-1 0-1,0-1 1,0 0-1,1 0 0,-6 0 1,-21 5-1414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3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1060 24575,'-2'-68'0,"4"-76"0,1 125 0,2-1 0,0 1 0,0 1 0,12-26 0,-1 3 0,32-81 0,-45 117 0,0 0 0,0 1 0,1-1 0,0 0 0,0 1 0,0 0 0,0 0 0,0 0 0,1 0 0,0 1 0,0 0 0,7-4 0,-4 2 0,-1 0 0,1 0 0,11-11 0,103-95 0,6-17 0,-121 123 0,0 0 0,1 0 0,-1 0 0,1 1 0,0 0 0,0 1 0,0-1 0,1 2 0,12-4 0,38-15 0,-34 8 0,-1-1 0,40-29 0,-47 31 0,0 1 0,1 1 0,0 1 0,0 1 0,28-9 0,11-5 0,-51 19 0,1 0 0,0 1 0,-1 0 0,1 1 0,0 0 0,0 0 0,0 0 0,1 1 0,-1 0 0,0 0 0,0 1 0,0-1 0,0 2 0,0-1 0,0 1 0,-1 0 0,1 0 0,0 1 0,-1 0 0,0 0 0,9 7 0,109 58 0,-96-54 0,-1 0 0,0 1 0,-1 2 0,-1 1 0,32 28 0,-20-12 0,-28-27 0,0 1 0,-1 0 0,1 1 0,-1 0 0,-1 0 0,0 0 0,8 14 0,9 32 0,-1 1 0,24 98 0,-26-27 0,-18-99 0,3 13 0,-6-39 0,0-1 0,1 1 0,-1 0 0,1 0 0,0 0 0,0 0 0,0-1 0,-1 1 0,1 0 0,1 0 0,-1-1 0,0 1 0,0-1 0,1 0 0,1 2 0,-2-3 4,0 1-1,-1-1 1,1 0 0,0 0-1,0 0 1,0 0 0,0-1-1,0 1 1,0 0-1,-1 0 1,1 0 0,0-1-1,0 1 1,0 0 0,0-1-1,-1 1 1,1-1-1,0 1 1,0-1 0,-1 1-1,1-1 1,0 0 0,-1 1-1,1-1 1,-1 0-1,1 1 1,-1-1 0,1 0-1,-1 0 1,0 0 0,1 1-1,-1-2 1,15-28-1489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3:35:3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0 159 24575,'16'17'0,"-1"1"0,14 23 0,-21-27 0,1-2 0,0 1 0,1-1 0,1-1 0,-1 0 0,2 0 0,17 13 0,4 1 0,-25-18 0,0-1 0,0 0 0,13 7 0,23 15 0,-34-20 0,0-1 0,1 0 0,-1-1 0,23 10 0,-30-15 0,0 0 0,0-1 0,0 1 0,-1-1 0,1 1 0,0-1 0,0 0 0,0 0 0,0 0 0,0 0 0,0-1 0,0 1 0,0-1 0,-1 0 0,1 0 0,0 0 0,0 0 0,-1 0 0,1-1 0,-1 1 0,1-1 0,-1 1 0,1-1 0,-1 0 0,3-4 0,113-104 0,-103 94 0,-1-1 0,-1 0 0,-1-1 0,13-25 0,-9 17 0,-8 14 0,0 1 0,1 0 0,1 1 0,10-10 0,6-6 0,-22 21 0,1-1 0,-1 0 0,0 0 0,5-13 0,-6 12 0,0 1 0,0 0 0,1 0 0,0 0 0,0 1 0,6-7 0,15-13-1365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1.5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465 297 24575,'-5'0'0,"-1"0"0,1 1 0,-1-1 0,0 1 0,1 0 0,0 1 0,-1-1 0,1 1 0,0 0 0,0 0 0,0 1 0,-7 4 0,1 1 0,1 1 0,0 1 0,-16 19 0,26-29 0,-7 7 0,-1 0 0,1-1 0,-1 0 0,0-1 0,0 1 0,-13 4 0,10-4 0,1 0 0,0 0 0,-17 14 0,21-14 0,1 1 0,0-1 0,0 1 0,0 0 0,-4 8 0,5-7 0,0-1 0,0 0 0,-1-1 0,0 1 0,-9 8 0,-10 4 0,20-17 0,1 0 0,0 0 0,0 0 0,0 0 0,0 1 0,0 0 0,0-1 0,1 1 0,-1 0 0,1 0 0,0 1 0,0-1 0,0 0 0,0 1 0,1-1 0,-1 1 0,-1 6 0,-19 115 0,18-102 0,-12 33 0,10-39 0,1 0 0,1 0 0,1 0 0,-2 19 0,5-30 0,0-1 0,0 1 0,1-1 0,0 1 0,0-1 0,0 0 0,0 1 0,1-1 0,0 0 0,0 0 0,0 0 0,1 0 0,0 0 0,0-1 0,0 1 0,0-1 0,6 6 0,3 0 0,0-1 0,1-1 0,0 1 0,1-2 0,0 0 0,0-1 0,0 0 0,1-1 0,17 4 0,47 19 0,19 4 0,-77-23 0,1-1 0,-1-1 0,1-1 0,1 0 0,-1-2 0,1-1 0,-1-1 0,46-1 0,-22 1 0,-1 2 0,56 11 0,-56-7 0,2-1 0,48-1 0,409-7 0,-488 2 0,0 1 0,27 6 0,-26-4 0,0-1 0,20 0 0,533-1 0,-279-4 0,129 2 0,-404-1 0,0-1 0,27-6 0,-26 5 0,1 0 0,19-1 0,532 2 0,-277 4 0,-211-3 0,89 3 0,-113 8 0,-42-7 0,1 0 0,22 1 0,94-5 0,52 3 0,-114 7 0,-44-4 0,45 2 0,-24-7 0,95-2 0,-133 0 0,0 0 0,0 0 0,0-1 0,0-1 0,0 1 0,-1-1 0,0-1 0,16-10 0,-16 9 0,0 1 0,0 0 0,1 0 0,0 1 0,0 0 0,0 0 0,0 1 0,18-3 0,3 4 0,-24 2 0,1 0 0,-1 0 0,0 0 0,1-1 0,-1 0 0,0-1 0,0 1 0,0-1 0,0 0 0,0-1 0,0 1 0,-1-1 0,1 0 0,5-5 0,4-4 0,0-2 0,23-26 0,-34 34 0,0 0 0,0 1 0,0-2 0,-1 1 0,0 0 0,0-1 0,-1 0 0,0 1 0,0-1 0,0 0 0,0-10 0,1-32 0,-2 26 0,1 1 0,5-27 0,-3 27 0,-1 0 0,0-1 0,-2 0 0,-1 1 0,-1-1 0,-1 1 0,-1-1 0,-7-27 0,9 45 0,0-2 0,-1 0 0,1 0 0,-2 1 0,1-1 0,-1 0 0,0 1 0,0 0 0,-8-11 0,-18-18 0,-2 2 0,-1 1 0,-41-33 0,-30-27 0,102 91 0,-3-5 0,-1 1 0,-1 0 0,1 0 0,-1 0 0,0 1 0,0-1 0,0 1 0,0 1 0,-1-1 0,1 1 0,-1 1 0,-9-4 0,-8-2 0,0-1 0,-43-22 0,40 17 0,-42-15 0,13 9 0,1 1 0,-86-18 0,34 15 0,8 3 0,67 11 0,-1 2 0,-54-4 0,68 9 0,1-1 0,-19-5 0,-35-3 0,33 9 0,-70-10 0,57 4 0,0 3 0,-102 5 0,55 1 0,4-4 0,-105 4 0,167 3 0,-44 11 0,52-10 0,-1 0 0,0-2 0,-37 1 0,30-5 0,-1 2 0,-46 8 0,46-5 0,-46 0 0,46-3 0,-49 7 0,50-4 0,-41 1 0,-29 5 0,22-2 0,53-7 0,-39 8 0,42-6 0,1-1 0,-1-2 0,-46-2 0,-27 2 0,75 2 0,0 2 0,-28 8 0,32-8 0,0 0 0,0-1 0,-37 3 0,6-7 0,24 0 0,0 0 0,-1 2 0,-42 8 0,45-6 0,0-1 0,0-1 0,-49-2 0,49-2 0,-1 2 0,1 1 0,-45 8 0,35-3 0,-46 3 0,-15 2 0,-18 10 0,-37 6 0,219-25-1365,-49-2-5461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4.0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5212 24575,'0'-673'0,"1"657"0,1 0 0,6-28 0,-4 27 0,-1 0 0,1-20 0,-4 35 0,1-37 0,10-67 0,-7 77 0,1-45 0,-4 49 0,0-1 0,9-39 0,1-12 0,-8 52 0,8-37 0,36-164 0,-38 177 0,-5 28 0,0-1 0,0-32 0,-6-49 0,4-88 0,18 84 0,-18 88 0,1 0 0,1 1 0,8-25 0,-6 25 0,-2 1 0,0-1 0,0 0 0,0-21 0,-2 16 0,9-42 0,-4 27 0,15-66 0,10-30 0,-3 15 0,-24 99 0,1 0 0,16-36 0,-13 35 0,-1 0 0,7-29 0,30-139 0,-34 146 0,17-82 0,-22 94 0,2 0 0,23-54 0,-21 56 0,54-118 0,-21 67 0,46-106 0,-59 143 0,-22 32 0,0 0 0,-1 0 0,6-14 0,-2 2 0,1 0 0,1 1 0,1 0 0,1 1 0,0 0 0,37-35 0,-40 43 0,0-1 0,13-20 0,18-20 0,19-29 0,-58 78 0,0 0 0,-1 0 0,0-1 0,0 0 0,0 0 0,0 0 0,1-8 0,-2 8 0,0 0 0,1 1 0,-1-1 0,1 0 0,0 1 0,0 0 0,8-10 0,19-17 0,2 2 0,69-52 0,14-6 0,-68 50 0,-37 29 0,0 0 0,0 1 0,1 1 0,0 0 0,22-11 0,6 0 0,-1-1 0,41-27 0,-71 41 0,0 2 0,1-1 0,-1 1 0,1 0 0,-1 1 0,18-3 0,-15 3 0,0 0 0,-1-1 0,1 0 0,10-5 0,-7 2 0,1 1 0,0 0 0,27-4 0,-29 6 0,0 1 0,0-2 0,0 0 0,0 0 0,21-12 0,-9 3 0,1 1 0,1 2 0,34-10 0,5-2 0,-30 10 0,1 1 0,0 2 0,0 1 0,1 2 0,0 2 0,62 0 0,-79 5 0,1-2 0,0 0 0,-1-1 0,28-7 0,-17 3 0,0 2 0,0 1 0,1 2 0,46 4 0,-2-1 0,19-4 0,101 5 0,-140 7 0,-42-6 0,0-1 0,24 1 0,-26-4 0,-1 0 0,1 1 0,-1 0 0,1 1 0,-1 0 0,0 1 0,0 0 0,0 1 0,0 0 0,22 13 0,17 10 0,1-3 0,66 23 0,-29-14 0,92 50 0,-152-71 0,1-1 0,0-1 0,49 8 0,-46-11 0,0 1 0,59 24 0,-81-26 0,-1 0 0,0 1 0,-1 0 0,0 0 0,0 1 0,9 10 0,33 27 0,-40-36 0,0 1 0,0 0 0,-1 0 0,-1 1 0,0 0 0,9 15 0,1-1 0,2 3 0,-8-13 0,-1 2 0,0 0 0,-1 0 0,17 37 0,-22-37 0,-1 0 0,0 1 0,-1 0 0,-1 0 0,-1 0 0,0 0 0,-2 27 0,0 4-98,1-22-155,-1 1-1,-2 0 1,0-1-1,-8 32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46.1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24575,'18'0'0,"0"2"0,0 0 0,0 1 0,0 0 0,34 13 0,79 43 0,-77-33 0,-51-24 2,-1-1 0,1 0-1,0 0 1,0 0 0,0 0-1,1 0 1,-1 0 0,0-1-1,0 0 1,0 0-1,0 1 1,1-2 0,-1 1-1,0 0 1,0-1 0,0 1-1,0-1 1,0 0 0,0 0-1,4-2 1,1-2-29,-1 0 0,0 0 1,-1-1-1,1 0 0,10-12 0,14-14-1212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1:59:52.75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4268 24575,'45'2'0,"-31"-1"0,0 0 0,1-1 0,-1 0 0,0-1 0,0-1 0,1 0 0,-1-1 0,25-9 0,-24 6 0,1 1 0,0 1 0,-1 0 0,1 1 0,1 1 0,-1 1 0,0 0 0,0 1 0,18 1 0,54-2 0,-31-9 0,-42 6 0,-1 1 0,26-2 0,-16 5 0,0-2 0,41-8 0,73-11 0,-24 0 0,-26 9 0,-17 3 0,-33 4 0,0 2 0,42 2 0,-43 1 0,0-2 0,49-7 0,-5 0 0,-56 7 0,45-9 0,-7-1 0,95-6 0,-130 14 0,48-12 0,-55 10 0,1 1 0,1 1 0,38-3 0,318 9 0,-356-4 0,0 0 0,0-2 0,35-10 0,-34 8 0,0 1 0,0 1 0,29-2 0,12 6 0,-36 1 0,-1-1 0,1-1 0,-1-2 0,32-6 0,23-5 0,-28 6 0,80-13 0,-98 15 0,1 2 0,-1 2 0,72 4 0,-23 0 0,23 0 0,118-4 0,-184-4 0,55-14 0,-30 5 0,17-5 0,19-4 0,84-16 0,-151 33 0,-15 2 0,0 1 0,45-2 0,-33 3 0,0-1 0,0-1 0,33-10 0,-5 2 0,43-11 0,-81 19 0,36-12 0,4-1 0,-46 13 0,0-1 0,28-12 0,-33 11 0,1 1 0,0 1 0,1 0 0,-1 1 0,21-3 0,-23 6 0,-1-2 0,0 1 0,-1-2 0,19-7 0,-18 6 0,-1 1 0,1 1 0,-1 0 0,1 0 0,12-1 0,-8 2 0,0-1 0,-1-1 0,1 0 0,27-13 0,-25 10 0,-1 1 0,1 0 0,24-4 0,-28 7 0,1-1 0,-1 0 0,0 0 0,0-2 0,0 0 0,-1 0 0,0-1 0,0 0 0,-1-1 0,1-1 0,13-14 0,-2 3 0,98-82 0,-86 75 0,-2-2 0,43-48 0,-55 55 0,-7 6 0,-2 0 0,20-31 0,-22 29 0,1 1 0,26-29 0,-23 30 0,-1 0 0,0-1 0,-1 0 0,-1-1 0,14-32 0,-18 30 0,-1 1 0,4-22 0,-7 26 0,1 0 0,0 0 0,1 0 0,1 1 0,7-15 0,-1 6 0,-1-2 0,-2 1 0,9-31 0,-8 22 0,15-32 0,-5 13 0,-3-1 0,-2 0 0,10-64 0,-10 47 0,-9 45 0,1-1 0,13-33 0,-13 40 0,-1 0 0,-2 0 0,3-21 0,-1 8 0,15-115 0,-16 108 0,-1 0 0,-1 0 0,-6-66 0,1 20 0,2-272 0,-2 341 0,0-1 0,-1 1 0,-1-1 0,-1 1 0,0 0 0,-1 0 0,-1 1 0,-10-18 0,-9-22 0,2 3 0,-3 0 0,-41-58 0,-62-72 0,97 137 0,11 18 0,-1 2 0,-1 1 0,-1 1 0,-39-27 0,44 34 0,-20-25 0,33 33 0,0-1 0,0 2 0,-18-15 0,-146-101-1365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- o  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install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$((16#f5e))</a:t>
            </a:r>
          </a:p>
          <a:p>
            <a:r>
              <a:rPr lang="en-US" dirty="0"/>
              <a:t>echo $((16#15b93))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4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4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7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tune2fs -l /dev/sda1 | grep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' | tr -s '[:</a:t>
            </a:r>
            <a:r>
              <a:rPr lang="en-GB" dirty="0" err="1"/>
              <a:t>alnum</a:t>
            </a:r>
            <a:r>
              <a:rPr lang="en-GB" dirty="0"/>
              <a:t>:]' '*’ 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'*’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Red_x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.png"/><Relationship Id="rId7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3.xml"/><Relationship Id="rId10" Type="http://schemas.openxmlformats.org/officeDocument/2006/relationships/image" Target="../media/image180.png"/><Relationship Id="rId4" Type="http://schemas.openxmlformats.org/officeDocument/2006/relationships/hyperlink" Target="https://wiki.sleuthkit.org/index.php?title=Istat" TargetMode="External"/><Relationship Id="rId9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customXml" Target="../ink/ink11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530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image" Target="../media/image9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11" Type="http://schemas.openxmlformats.org/officeDocument/2006/relationships/customXml" Target="../ink/ink10.xml"/><Relationship Id="rId24" Type="http://schemas.openxmlformats.org/officeDocument/2006/relationships/image" Target="../media/image5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61.png"/><Relationship Id="rId10" Type="http://schemas.openxmlformats.org/officeDocument/2006/relationships/image" Target="../media/image520.png"/><Relationship Id="rId19" Type="http://schemas.openxmlformats.org/officeDocument/2006/relationships/customXml" Target="../ink/ink14.xml"/><Relationship Id="rId4" Type="http://schemas.openxmlformats.org/officeDocument/2006/relationships/image" Target="../media/image490.png"/><Relationship Id="rId9" Type="http://schemas.openxmlformats.org/officeDocument/2006/relationships/customXml" Target="../ink/ink9.xml"/><Relationship Id="rId14" Type="http://schemas.openxmlformats.org/officeDocument/2006/relationships/image" Target="../media/image540.png"/><Relationship Id="rId22" Type="http://schemas.openxmlformats.org/officeDocument/2006/relationships/image" Target="../media/image58.png"/><Relationship Id="rId27" Type="http://schemas.openxmlformats.org/officeDocument/2006/relationships/customXml" Target="../ink/ink18.xml"/><Relationship Id="rId30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 a book without an index card</a:t>
            </a:r>
          </a:p>
        </p:txBody>
      </p:sp>
      <p:pic>
        <p:nvPicPr>
          <p:cNvPr id="1026" name="Picture 2" descr="Books, Shelving, Library, Reading, Culture, Light">
            <a:extLst>
              <a:ext uri="{FF2B5EF4-FFF2-40B4-BE49-F238E27FC236}">
                <a16:creationId xmlns:a16="http://schemas.microsoft.com/office/drawing/2014/main" id="{16E114FA-D2A1-4684-8889-0A093DF9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76" y="4332224"/>
            <a:ext cx="3788664" cy="252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9A50A-43A8-452B-8A12-6C41759A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21" t="20777" r="20959"/>
          <a:stretch/>
        </p:blipFill>
        <p:spPr>
          <a:xfrm>
            <a:off x="2220917" y="5025643"/>
            <a:ext cx="2137723" cy="12959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E6005-B72C-492F-9FDA-C5BDBFE4E775}"/>
              </a:ext>
            </a:extLst>
          </p:cNvPr>
          <p:cNvSpPr/>
          <p:nvPr/>
        </p:nvSpPr>
        <p:spPr>
          <a:xfrm>
            <a:off x="5013960" y="5673600"/>
            <a:ext cx="769620" cy="19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2CB90F8B-4B31-4220-A784-26270D3C4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41976" y="5516499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File Content </a:t>
            </a:r>
            <a:r>
              <a:rPr lang="en-US" dirty="0"/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3140584" y="2780164"/>
            <a:ext cx="2529840" cy="13575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3140584" y="4146326"/>
            <a:ext cx="1691640" cy="716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4832224" y="4137754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5901728" y="2229014"/>
            <a:ext cx="548640" cy="2598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815078" y="442732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28877-A896-487A-AD50-B803CB49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78" y="0"/>
            <a:ext cx="3823822" cy="24870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CC82AA-8EAE-48F3-8455-7C5F5082B44E}"/>
              </a:ext>
            </a:extLst>
          </p:cNvPr>
          <p:cNvCxnSpPr>
            <a:cxnSpLocks/>
          </p:cNvCxnSpPr>
          <p:nvPr/>
        </p:nvCxnSpPr>
        <p:spPr>
          <a:xfrm flipV="1">
            <a:off x="8368178" y="2487003"/>
            <a:ext cx="799853" cy="65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852090-5CDC-4A91-BBB9-F48909701C10}"/>
              </a:ext>
            </a:extLst>
          </p:cNvPr>
          <p:cNvSpPr txBox="1"/>
          <p:nvPr/>
        </p:nvSpPr>
        <p:spPr>
          <a:xfrm>
            <a:off x="9168031" y="3146995"/>
            <a:ext cx="2761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easy-to-read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29F4FB-B129-4284-AF01-8B66E0DC3FD3}"/>
              </a:ext>
            </a:extLst>
          </p:cNvPr>
          <p:cNvSpPr/>
          <p:nvPr/>
        </p:nvSpPr>
        <p:spPr>
          <a:xfrm>
            <a:off x="3978784" y="2255614"/>
            <a:ext cx="1691640" cy="515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 content 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8E25D-316E-49D9-B33C-ACCE24FDE05C}"/>
              </a:ext>
            </a:extLst>
          </p:cNvPr>
          <p:cNvSpPr/>
          <p:nvPr/>
        </p:nvSpPr>
        <p:spPr>
          <a:xfrm>
            <a:off x="3140584" y="2255614"/>
            <a:ext cx="838200" cy="5159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File signature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69FB6-FE65-44ED-B5E2-BC5B6348BC01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6450368" y="3495368"/>
            <a:ext cx="739471" cy="3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75E27-A026-4D29-A0B9-113549B2692F}"/>
              </a:ext>
            </a:extLst>
          </p:cNvPr>
          <p:cNvSpPr txBox="1"/>
          <p:nvPr/>
        </p:nvSpPr>
        <p:spPr>
          <a:xfrm>
            <a:off x="6338844" y="2816999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EE09B-D757-6706-1F8E-4D2D7603DD1D}"/>
              </a:ext>
            </a:extLst>
          </p:cNvPr>
          <p:cNvSpPr txBox="1"/>
          <p:nvPr/>
        </p:nvSpPr>
        <p:spPr>
          <a:xfrm>
            <a:off x="244349" y="2480914"/>
            <a:ext cx="30124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referred to as a magic number,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constant numerical/text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used to identify a file format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14:cNvPr>
              <p14:cNvContentPartPr/>
              <p14:nvPr/>
            </p14:nvContentPartPr>
            <p14:xfrm>
              <a:off x="189840" y="2262960"/>
              <a:ext cx="2775960" cy="116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1E9750-B5E5-B214-A150-94E2488C23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200" y="2244960"/>
                <a:ext cx="2811600" cy="12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180309-0DDD-9247-4AF6-3B567AEB6291}"/>
              </a:ext>
            </a:extLst>
          </p:cNvPr>
          <p:cNvGrpSpPr/>
          <p:nvPr/>
        </p:nvGrpSpPr>
        <p:grpSpPr>
          <a:xfrm>
            <a:off x="2856720" y="1957680"/>
            <a:ext cx="739800" cy="381600"/>
            <a:chOff x="2856720" y="1957680"/>
            <a:chExt cx="7398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14:cNvPr>
                <p14:cNvContentPartPr/>
                <p14:nvPr/>
              </p14:nvContentPartPr>
              <p14:xfrm>
                <a:off x="2856720" y="1957680"/>
                <a:ext cx="599760" cy="38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ADC09-89C3-341B-2426-837E3158F0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38720" y="1940040"/>
                  <a:ext cx="635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14:cNvPr>
                <p14:cNvContentPartPr/>
                <p14:nvPr/>
              </p14:nvContentPartPr>
              <p14:xfrm>
                <a:off x="3306720" y="2091600"/>
                <a:ext cx="289800" cy="17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0960C6-98F9-8912-E020-807FE102AA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8720" y="2073960"/>
                  <a:ext cx="325440" cy="20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image file content internal structure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C0045-A53A-1CAE-7935-3FB39BDE4D21}"/>
              </a:ext>
            </a:extLst>
          </p:cNvPr>
          <p:cNvSpPr txBox="1"/>
          <p:nvPr/>
        </p:nvSpPr>
        <p:spPr>
          <a:xfrm>
            <a:off x="2739442" y="2380463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70FB2-94DC-2EB2-661D-0031F0C06F4E}"/>
              </a:ext>
            </a:extLst>
          </p:cNvPr>
          <p:cNvSpPr txBox="1"/>
          <p:nvPr/>
        </p:nvSpPr>
        <p:spPr>
          <a:xfrm>
            <a:off x="2704834" y="4438621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points to </a:t>
            </a:r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EE2A3-5789-23F1-FC20-DF7164513F75}"/>
              </a:ext>
            </a:extLst>
          </p:cNvPr>
          <p:cNvSpPr txBox="1"/>
          <p:nvPr/>
        </p:nvSpPr>
        <p:spPr>
          <a:xfrm>
            <a:off x="1449571" y="153888"/>
            <a:ext cx="907949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[SOI] → [APP0] → [APP1/Exif] → [COM] → [DQT] → [SOF0] → [DHT] → [SOS] → [Image Data] → [EOI]</a:t>
            </a:r>
          </a:p>
          <a:p>
            <a:r>
              <a:rPr lang="en-US" sz="1400" dirty="0"/>
              <a:t>	|           |          	|        |       	          |         |                     |</a:t>
            </a:r>
          </a:p>
          <a:p>
            <a:r>
              <a:rPr lang="en-US" sz="1400" dirty="0"/>
              <a:t>	|           |           	|        |        	          |         |                     +-- Start of Scan (compressed data begins)</a:t>
            </a:r>
          </a:p>
          <a:p>
            <a:r>
              <a:rPr lang="en-US" sz="1400" dirty="0"/>
              <a:t>	|           |           	|        |                     |         +-- Define Huffman Table(s)</a:t>
            </a:r>
          </a:p>
          <a:p>
            <a:r>
              <a:rPr lang="en-US" sz="1400" dirty="0"/>
              <a:t>	|           |           	|        |                     +-- Start of Frame (image dimensions, components)</a:t>
            </a:r>
          </a:p>
          <a:p>
            <a:r>
              <a:rPr lang="en-US" sz="1400" dirty="0"/>
              <a:t>	|           |           	|        +-- Define Quantization Table(s)</a:t>
            </a:r>
          </a:p>
          <a:p>
            <a:r>
              <a:rPr lang="en-US" sz="1400" dirty="0"/>
              <a:t>	|           |          	 +-- Comment (optional)</a:t>
            </a:r>
          </a:p>
          <a:p>
            <a:r>
              <a:rPr lang="en-US" sz="1400" dirty="0"/>
              <a:t>          	|           +-- Exif metadata (optional)</a:t>
            </a:r>
          </a:p>
          <a:p>
            <a:r>
              <a:rPr lang="en-US" sz="1400" dirty="0"/>
              <a:t>          	+-- JFIF metadata (e.g., resolution, thumbnail)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B47ABA-4B57-20AB-64D5-ABFAC7844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" y="2504016"/>
            <a:ext cx="4907280" cy="390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SOI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(Start of Image)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0xFFD8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Marks the beginning of the JPEG file.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Fixed 2 bytes.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APP0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(JFIF Segment)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0xFFE0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Contains basic metadata (e.g., version, resolution, optional thumbnail).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(typically 16–20 bytes for basic JFIF data).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APP1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(Exif Segment)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0xFFE1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Stores Exif metadata (e.g., camera settings, GPS, timestamps).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(often 2–10 KB).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COM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(Comment)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0xFFFE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Optional text comment.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(user-defined).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DCDD8FD-8B1A-65DD-9174-250D437F0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560" y="1723978"/>
            <a:ext cx="5143502" cy="513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5 .DQT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(Define Quantization Table)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0xFFDB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Specifies quantization tables for image compression.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(e.g., 67 bytes per table).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6. SOF0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(Start of Frame)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0xFFC0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Defines image dimensions, color components, and sampling.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Fixed 17 bytes for an 8-bit grayscale or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YCbCr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 image.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7. DHT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(Define Huffman Table)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0xFFC4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Specifies Huffman coding tables for entropy encoding.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Variable (e.g., 50–400 bytes per table).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8. SOS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(Start of Scan)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0xFFDA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Marks the start of compressed image data.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Fixed 12 bytes (precedes actual pixel data).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rgbClr val="374151"/>
                </a:solidFill>
                <a:latin typeface="Arial Unicode MS"/>
              </a:rPr>
              <a:t>9. Compressed Image Data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100" dirty="0">
                <a:solidFill>
                  <a:srgbClr val="374151"/>
                </a:solidFill>
                <a:latin typeface="Arial" panose="020B0604020202020204" pitchFamily="34" charset="0"/>
              </a:rPr>
              <a:t>Structure: Entropy-encoded scan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data (Huffman/arithmetic coded).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Ends with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0xFFD9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(EOI marker).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rgbClr val="374151"/>
                </a:solidFill>
                <a:latin typeface="Arial Unicode MS"/>
                <a:ea typeface="ui-monospace"/>
              </a:rPr>
              <a:t>10.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EOI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ui-sans-serif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(End of Image)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Arial" panose="020B0604020202020204" pitchFamily="34" charset="0"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ui-monospace"/>
              </a:rPr>
              <a:t>0xFFD9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ea typeface="ui-sans-serif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Purpose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Marks the end of the JPEG file.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ui-sans-serif"/>
              </a:rPr>
              <a:t>: Fixed 2 bytes.</a:t>
            </a:r>
          </a:p>
        </p:txBody>
      </p:sp>
    </p:spTree>
    <p:extLst>
      <p:ext uri="{BB962C8B-B14F-4D97-AF65-F5344CB8AC3E}">
        <p14:creationId xmlns:p14="http://schemas.microsoft.com/office/powerpoint/2010/main" val="209541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1300" cy="380555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JPEG Image Compression</a:t>
            </a:r>
          </a:p>
          <a:p>
            <a:pPr lvl="1"/>
            <a:r>
              <a:rPr lang="en-GB" dirty="0"/>
              <a:t>Described in Define Huffman Table (DHT)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</a:t>
            </a:r>
            <a:r>
              <a:rPr lang="en-GB" dirty="0" err="1"/>
              <a:t>analyzing</a:t>
            </a:r>
            <a:r>
              <a:rPr lang="en-GB" dirty="0"/>
              <a:t> the frequency of symbols in an array.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A1AF7-25FC-CCA7-2BF0-1D0B6E03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80" y="1893449"/>
            <a:ext cx="3452159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[</a:t>
            </a:r>
            <a:r>
              <a:rPr lang="en-US" b="1" dirty="0">
                <a:solidFill>
                  <a:srgbClr val="FF0000"/>
                </a:solidFill>
              </a:rPr>
              <a:t>6 </a:t>
            </a:r>
            <a:r>
              <a:rPr lang="en-US" b="1" dirty="0"/>
              <a:t>(position) +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 ]*25=250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086600" y="4926944"/>
            <a:ext cx="388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 x 6 (position)+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(color)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 150+41 =191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File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 </a:t>
            </a:r>
            <a:r>
              <a:rPr lang="en-US" i="1" dirty="0">
                <a:solidFill>
                  <a:srgbClr val="FF0000"/>
                </a:solidFill>
              </a:rPr>
              <a:t>cli</a:t>
            </a:r>
            <a:r>
              <a:rPr lang="en-US" dirty="0"/>
              <a:t> version of             + binary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  <p:pic>
        <p:nvPicPr>
          <p:cNvPr id="2050" name="Picture 2" descr="Notepad for Android - Apps on Google Play">
            <a:extLst>
              <a:ext uri="{FF2B5EF4-FFF2-40B4-BE49-F238E27FC236}">
                <a16:creationId xmlns:a16="http://schemas.microsoft.com/office/drawing/2014/main" id="{9DCF2727-A0A8-3629-7AC9-53CD6F08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79" y="457835"/>
            <a:ext cx="1140142" cy="11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8B75EFD-E495-FC90-5B66-6F66CC500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21453"/>
              </p:ext>
            </p:extLst>
          </p:nvPr>
        </p:nvGraphicFramePr>
        <p:xfrm>
          <a:off x="9769232" y="3429000"/>
          <a:ext cx="102772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574">
                  <a:extLst>
                    <a:ext uri="{9D8B030D-6E8A-4147-A177-3AD203B41FA5}">
                      <a16:colId xmlns:a16="http://schemas.microsoft.com/office/drawing/2014/main" val="713212127"/>
                    </a:ext>
                  </a:extLst>
                </a:gridCol>
                <a:gridCol w="342574">
                  <a:extLst>
                    <a:ext uri="{9D8B030D-6E8A-4147-A177-3AD203B41FA5}">
                      <a16:colId xmlns:a16="http://schemas.microsoft.com/office/drawing/2014/main" val="3577531019"/>
                    </a:ext>
                  </a:extLst>
                </a:gridCol>
                <a:gridCol w="342574">
                  <a:extLst>
                    <a:ext uri="{9D8B030D-6E8A-4147-A177-3AD203B41FA5}">
                      <a16:colId xmlns:a16="http://schemas.microsoft.com/office/drawing/2014/main" val="3906574810"/>
                    </a:ext>
                  </a:extLst>
                </a:gridCol>
              </a:tblGrid>
              <a:tr h="2132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36437"/>
                  </a:ext>
                </a:extLst>
              </a:tr>
              <a:tr h="2132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42952"/>
                  </a:ext>
                </a:extLst>
              </a:tr>
              <a:tr h="2132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58406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6588CC29-DB66-1B98-832C-559D88C6B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696052"/>
              </p:ext>
            </p:extLst>
          </p:nvPr>
        </p:nvGraphicFramePr>
        <p:xfrm>
          <a:off x="9839460" y="5516749"/>
          <a:ext cx="8872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33">
                  <a:extLst>
                    <a:ext uri="{9D8B030D-6E8A-4147-A177-3AD203B41FA5}">
                      <a16:colId xmlns:a16="http://schemas.microsoft.com/office/drawing/2014/main" val="259797946"/>
                    </a:ext>
                  </a:extLst>
                </a:gridCol>
                <a:gridCol w="443633">
                  <a:extLst>
                    <a:ext uri="{9D8B030D-6E8A-4147-A177-3AD203B41FA5}">
                      <a16:colId xmlns:a16="http://schemas.microsoft.com/office/drawing/2014/main" val="1947139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295542"/>
                  </a:ext>
                </a:extLst>
              </a:tr>
            </a:tbl>
          </a:graphicData>
        </a:graphic>
      </p:graphicFrame>
      <p:sp>
        <p:nvSpPr>
          <p:cNvPr id="8" name="Arrow: Up-Down 7">
            <a:extLst>
              <a:ext uri="{FF2B5EF4-FFF2-40B4-BE49-F238E27FC236}">
                <a16:creationId xmlns:a16="http://schemas.microsoft.com/office/drawing/2014/main" id="{A9530871-3E43-17D5-C593-BE190C5441C3}"/>
              </a:ext>
            </a:extLst>
          </p:cNvPr>
          <p:cNvSpPr/>
          <p:nvPr/>
        </p:nvSpPr>
        <p:spPr>
          <a:xfrm>
            <a:off x="10163908" y="4790049"/>
            <a:ext cx="182880" cy="51347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7F6B9-BFEB-FC72-B6AA-E1C73DC895A7}"/>
              </a:ext>
            </a:extLst>
          </p:cNvPr>
          <p:cNvSpPr txBox="1"/>
          <p:nvPr/>
        </p:nvSpPr>
        <p:spPr>
          <a:xfrm>
            <a:off x="10346788" y="488075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CRB" panose="020B0609020202020204" pitchFamily="49" charset="0"/>
              </a:rPr>
              <a:t>xxd</a:t>
            </a:r>
            <a:endParaRPr lang="en-US" dirty="0">
              <a:latin typeface="OCRB" panose="020B0609020202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8D7C6-8C16-58E5-0EC2-50F5B46E1128}"/>
              </a:ext>
            </a:extLst>
          </p:cNvPr>
          <p:cNvSpPr txBox="1"/>
          <p:nvPr/>
        </p:nvSpPr>
        <p:spPr>
          <a:xfrm>
            <a:off x="9973994" y="310896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1E595-B8ED-825B-168C-E8335D0B0103}"/>
              </a:ext>
            </a:extLst>
          </p:cNvPr>
          <p:cNvSpPr txBox="1"/>
          <p:nvPr/>
        </p:nvSpPr>
        <p:spPr>
          <a:xfrm>
            <a:off x="9786506" y="5969585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 dump</a:t>
            </a:r>
          </a:p>
        </p:txBody>
      </p:sp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20D97-4BA1-4BB6-BADE-EB2EBB8DCEEE}"/>
              </a:ext>
            </a:extLst>
          </p:cNvPr>
          <p:cNvSpPr txBox="1"/>
          <p:nvPr/>
        </p:nvSpPr>
        <p:spPr>
          <a:xfrm>
            <a:off x="5829301" y="591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retrieve a file’s content? (review)</a:t>
            </a:r>
          </a:p>
          <a:p>
            <a:r>
              <a:rPr lang="en-US" dirty="0"/>
              <a:t>File content structure overview (review)</a:t>
            </a:r>
          </a:p>
          <a:p>
            <a:r>
              <a:rPr lang="en-US" dirty="0"/>
              <a:t>Exam file content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What is data carving? </a:t>
            </a:r>
          </a:p>
          <a:p>
            <a:r>
              <a:rPr lang="en-GB" dirty="0"/>
              <a:t>Scenario 1: carving embedded files</a:t>
            </a:r>
          </a:p>
          <a:p>
            <a:pPr lvl="1"/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r>
              <a:rPr lang="en-GB" dirty="0"/>
              <a:t>Scenario 2: carving deleted files</a:t>
            </a:r>
            <a:endParaRPr lang="en-US" dirty="0"/>
          </a:p>
          <a:p>
            <a:pPr lvl="1"/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Show hex from a start address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for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 (show it in next slide)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01184-ADB8-4E17-8A8F-7E3B64E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07" y="1803541"/>
            <a:ext cx="6674932" cy="3670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D83A-05E0-4CD0-BE3B-F9C4A0B4127F}"/>
              </a:ext>
            </a:extLst>
          </p:cNvPr>
          <p:cNvSpPr txBox="1"/>
          <p:nvPr/>
        </p:nvSpPr>
        <p:spPr>
          <a:xfrm>
            <a:off x="345438" y="1803541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alphabets and numbers and replace them with *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63BB-A38F-4ED3-A61A-E624D6BD7518}"/>
              </a:ext>
            </a:extLst>
          </p:cNvPr>
          <p:cNvSpPr txBox="1"/>
          <p:nvPr/>
        </p:nvSpPr>
        <p:spPr>
          <a:xfrm>
            <a:off x="345436" y="296698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*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5D7E-579F-4677-8A0B-916581F47673}"/>
              </a:ext>
            </a:extLst>
          </p:cNvPr>
          <p:cNvSpPr txBox="1"/>
          <p:nvPr/>
        </p:nvSpPr>
        <p:spPr>
          <a:xfrm>
            <a:off x="345436" y="410236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</a:t>
            </a:r>
            <a:r>
              <a:rPr lang="en-GB" dirty="0">
                <a:solidFill>
                  <a:srgbClr val="FF0000"/>
                </a:solidFill>
              </a:rPr>
              <a:t>\n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9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4686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Squeeze repeated characters listed in a set ‘’</a:t>
            </a:r>
          </a:p>
          <a:p>
            <a:pPr marL="342900" indent="-342900">
              <a:buAutoNum type="arabicPeriod"/>
            </a:pPr>
            <a:r>
              <a:rPr lang="en-US" dirty="0"/>
              <a:t>replace squeezed with “\n”  </a:t>
            </a:r>
          </a:p>
        </p:txBody>
      </p:sp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40"/>
          <a:stretch/>
        </p:blipFill>
        <p:spPr>
          <a:xfrm>
            <a:off x="838200" y="2527338"/>
            <a:ext cx="9861135" cy="90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27313-82A6-49F6-ACF6-51B5E9EC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2578"/>
            <a:ext cx="12192000" cy="3025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37C41D-A31A-454A-9244-905096F43830}"/>
              </a:ext>
            </a:extLst>
          </p:cNvPr>
          <p:cNvSpPr txBox="1"/>
          <p:nvPr/>
        </p:nvSpPr>
        <p:spPr>
          <a:xfrm>
            <a:off x="5653790" y="25444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-o</a:t>
            </a:r>
          </a:p>
        </p:txBody>
      </p:sp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a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6BD91-5267-8269-D06E-F6C87DA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a file system retrieve a file’s content?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6644-EA08-6936-1776-9ACCB2A7D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0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7C9C9-1496-597C-C5B0-773C37FC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703" y="94961"/>
            <a:ext cx="6858594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83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C0360-60A3-C483-55F0-B08A39BB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carving?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5BFD5-F8F3-4727-3622-EA7FB3BB1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45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6D32-95E2-4029-99EC-40328D49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can be wrong!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B2051-A860-4020-8F69-81932DE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65" y="1948022"/>
            <a:ext cx="8257355" cy="3355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9BD19-44AC-EB32-BE6B-0150314BD496}"/>
              </a:ext>
            </a:extLst>
          </p:cNvPr>
          <p:cNvSpPr txBox="1"/>
          <p:nvPr/>
        </p:nvSpPr>
        <p:spPr>
          <a:xfrm>
            <a:off x="5440669" y="5695404"/>
            <a:ext cx="2607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unallocated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corrupted file header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07FD1D7-94EB-954C-75DB-350D5847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826"/>
              </p:ext>
            </p:extLst>
          </p:nvPr>
        </p:nvGraphicFramePr>
        <p:xfrm>
          <a:off x="8760722" y="4147175"/>
          <a:ext cx="23854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10">
                  <a:extLst>
                    <a:ext uri="{9D8B030D-6E8A-4147-A177-3AD203B41FA5}">
                      <a16:colId xmlns:a16="http://schemas.microsoft.com/office/drawing/2014/main" val="40545654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6035226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59812352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3009279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88677221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36149246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2726099323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165214645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3074088871"/>
                    </a:ext>
                  </a:extLst>
                </a:gridCol>
                <a:gridCol w="238545">
                  <a:extLst>
                    <a:ext uri="{9D8B030D-6E8A-4147-A177-3AD203B41FA5}">
                      <a16:colId xmlns:a16="http://schemas.microsoft.com/office/drawing/2014/main" val="1828758157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175009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6485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45900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41777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11478"/>
                  </a:ext>
                </a:extLst>
              </a:tr>
              <a:tr h="1220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227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260675-0F6D-AEC3-97E7-BF916FD05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357727"/>
              </p:ext>
            </p:extLst>
          </p:nvPr>
        </p:nvGraphicFramePr>
        <p:xfrm>
          <a:off x="8476526" y="6482022"/>
          <a:ext cx="295384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337">
                  <a:extLst>
                    <a:ext uri="{9D8B030D-6E8A-4147-A177-3AD203B41FA5}">
                      <a16:colId xmlns:a16="http://schemas.microsoft.com/office/drawing/2014/main" val="1300531843"/>
                    </a:ext>
                  </a:extLst>
                </a:gridCol>
                <a:gridCol w="712510">
                  <a:extLst>
                    <a:ext uri="{9D8B030D-6E8A-4147-A177-3AD203B41FA5}">
                      <a16:colId xmlns:a16="http://schemas.microsoft.com/office/drawing/2014/main" val="2628936900"/>
                    </a:ext>
                  </a:extLst>
                </a:gridCol>
                <a:gridCol w="1581995">
                  <a:extLst>
                    <a:ext uri="{9D8B030D-6E8A-4147-A177-3AD203B41FA5}">
                      <a16:colId xmlns:a16="http://schemas.microsoft.com/office/drawing/2014/main" val="3186011200"/>
                    </a:ext>
                  </a:extLst>
                </a:gridCol>
              </a:tblGrid>
              <a:tr h="122098">
                <a:tc>
                  <a:txBody>
                    <a:bodyPr/>
                    <a:lstStyle/>
                    <a:p>
                      <a:r>
                        <a:rPr lang="en-US" dirty="0"/>
                        <a:t>File1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Deleted file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82215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AB10B-709F-1028-5756-45E1764F4353}"/>
              </a:ext>
            </a:extLst>
          </p:cNvPr>
          <p:cNvGrpSpPr/>
          <p:nvPr/>
        </p:nvGrpSpPr>
        <p:grpSpPr>
          <a:xfrm>
            <a:off x="5787417" y="3708491"/>
            <a:ext cx="5263920" cy="2307240"/>
            <a:chOff x="5787417" y="3708491"/>
            <a:chExt cx="5263920" cy="23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14:cNvPr>
                <p14:cNvContentPartPr/>
                <p14:nvPr/>
              </p14:nvContentPartPr>
              <p14:xfrm>
                <a:off x="5787417" y="5545571"/>
                <a:ext cx="1951920" cy="47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6396E2-7902-B090-2872-78372AD6EC5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9777" y="5527931"/>
                  <a:ext cx="1987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14:cNvPr>
                <p14:cNvContentPartPr/>
                <p14:nvPr/>
              </p14:nvContentPartPr>
              <p14:xfrm>
                <a:off x="7677777" y="3708491"/>
                <a:ext cx="1693800" cy="187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0DA4B8-456F-EB90-17CB-3AAFE6C87E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59777" y="3690491"/>
                  <a:ext cx="172944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14:cNvPr>
                <p14:cNvContentPartPr/>
                <p14:nvPr/>
              </p14:nvContentPartPr>
              <p14:xfrm>
                <a:off x="9272217" y="4035371"/>
                <a:ext cx="172440" cy="4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FE7B08-09E2-4393-CCD1-23F792E153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54577" y="4017731"/>
                  <a:ext cx="208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14:cNvPr>
                <p14:cNvContentPartPr/>
                <p14:nvPr/>
              </p14:nvContentPartPr>
              <p14:xfrm>
                <a:off x="7738257" y="4236971"/>
                <a:ext cx="2374560" cy="153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06EE22-0B32-573E-537A-2483BC213D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20257" y="4219331"/>
                  <a:ext cx="241020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14:cNvPr>
                <p14:cNvContentPartPr/>
                <p14:nvPr/>
              </p14:nvContentPartPr>
              <p14:xfrm>
                <a:off x="9739857" y="4118171"/>
                <a:ext cx="129960" cy="15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AB2A3D-E84E-0CD7-EE55-A3024561AE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21857" y="4100531"/>
                  <a:ext cx="165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14:cNvPr>
                <p14:cNvContentPartPr/>
                <p14:nvPr/>
              </p14:nvContentPartPr>
              <p14:xfrm>
                <a:off x="7790817" y="4461611"/>
                <a:ext cx="3197520" cy="141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DC5FA7-29A0-0CC8-9C23-926E4B40B4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73177" y="4443611"/>
                  <a:ext cx="3233160" cy="14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14:cNvPr>
                <p14:cNvContentPartPr/>
                <p14:nvPr/>
              </p14:nvContentPartPr>
              <p14:xfrm>
                <a:off x="11017857" y="4405811"/>
                <a:ext cx="33480" cy="9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DD6DC3-10B9-6B15-F119-6B0B4282C2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99857" y="4387811"/>
                  <a:ext cx="6912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14:cNvPr>
              <p14:cNvContentPartPr/>
              <p14:nvPr/>
            </p14:nvContentPartPr>
            <p14:xfrm>
              <a:off x="8772177" y="4158131"/>
              <a:ext cx="76680" cy="11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005C0B5-820B-D416-8BF6-CBD3295E878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63537" y="4149491"/>
                <a:ext cx="9432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989916F-8CDA-3C48-6F28-415B7A97EB2B}"/>
              </a:ext>
            </a:extLst>
          </p:cNvPr>
          <p:cNvGrpSpPr/>
          <p:nvPr/>
        </p:nvGrpSpPr>
        <p:grpSpPr>
          <a:xfrm>
            <a:off x="5666817" y="4110611"/>
            <a:ext cx="3072600" cy="2320920"/>
            <a:chOff x="5666817" y="4110611"/>
            <a:chExt cx="3072600" cy="23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14:cNvPr>
                <p14:cNvContentPartPr/>
                <p14:nvPr/>
              </p14:nvContentPartPr>
              <p14:xfrm>
                <a:off x="5666817" y="5999891"/>
                <a:ext cx="2164320" cy="43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8B0014-14F0-1470-1367-E73A4169E7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8177" y="5990891"/>
                  <a:ext cx="21819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14:cNvPr>
                <p14:cNvContentPartPr/>
                <p14:nvPr/>
              </p14:nvContentPartPr>
              <p14:xfrm>
                <a:off x="7828617" y="4177571"/>
                <a:ext cx="910800" cy="19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DC4CA0-BF68-4412-06B8-08A5D85097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19977" y="4168571"/>
                  <a:ext cx="928440" cy="19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14:cNvPr>
                <p14:cNvContentPartPr/>
                <p14:nvPr/>
              </p14:nvContentPartPr>
              <p14:xfrm>
                <a:off x="8677857" y="4110611"/>
                <a:ext cx="55800" cy="17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112222F-D261-D0BC-4ABA-82FA039D76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69217" y="4101971"/>
                  <a:ext cx="7344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14:cNvPr>
              <p14:cNvContentPartPr/>
              <p14:nvPr/>
            </p14:nvContentPartPr>
            <p14:xfrm>
              <a:off x="11418177" y="2516171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BC577B-E232-EC6D-E5B4-64B4375D2B9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09537" y="250753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0E83519-FB94-D750-8BFD-0FA82AA8864C}"/>
              </a:ext>
            </a:extLst>
          </p:cNvPr>
          <p:cNvSpPr txBox="1"/>
          <p:nvPr/>
        </p:nvSpPr>
        <p:spPr>
          <a:xfrm>
            <a:off x="1203663" y="5687785"/>
            <a:ext cx="245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Corrupted MFT entry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91441F-61BF-6F8A-4A2F-2DBF5D98DEC2}"/>
              </a:ext>
            </a:extLst>
          </p:cNvPr>
          <p:cNvGrpSpPr/>
          <p:nvPr/>
        </p:nvGrpSpPr>
        <p:grpSpPr>
          <a:xfrm>
            <a:off x="353217" y="4715411"/>
            <a:ext cx="855720" cy="1007640"/>
            <a:chOff x="353217" y="4715411"/>
            <a:chExt cx="85572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14:cNvPr>
                <p14:cNvContentPartPr/>
                <p14:nvPr/>
              </p14:nvContentPartPr>
              <p14:xfrm>
                <a:off x="353217" y="4825931"/>
                <a:ext cx="855720" cy="897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0F5913-07FF-CD98-9FB1-1C8B3EF4B0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4577" y="4816931"/>
                  <a:ext cx="87336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14:cNvPr>
                <p14:cNvContentPartPr/>
                <p14:nvPr/>
              </p14:nvContentPartPr>
              <p14:xfrm>
                <a:off x="755337" y="4715411"/>
                <a:ext cx="151920" cy="24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25E105-562E-63C6-839A-0D9C4C3922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6697" y="4706771"/>
                  <a:ext cx="169560" cy="26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8988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carving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Reassembling computer files from fragments in the absence of filesystem metadata</a:t>
            </a:r>
          </a:p>
          <a:p>
            <a:pPr lvl="1"/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Identify and extract (carve) the file </a:t>
            </a:r>
          </a:p>
          <a:p>
            <a:pPr lvl="1"/>
            <a:r>
              <a:rPr lang="en-GB" dirty="0"/>
              <a:t>based on analysis of file formats </a:t>
            </a:r>
            <a:r>
              <a:rPr lang="en-US" dirty="0"/>
              <a:t>(if a file head is corrupted)</a:t>
            </a:r>
            <a:endParaRPr lang="en-GB" dirty="0"/>
          </a:p>
          <a:p>
            <a:pPr lvl="1"/>
            <a:r>
              <a:rPr lang="en-GB" dirty="0"/>
              <a:t>based on file signature information</a:t>
            </a:r>
          </a:p>
          <a:p>
            <a:pPr lvl="1"/>
            <a:r>
              <a:rPr lang="en-GB" dirty="0"/>
              <a:t>without the assistance of the file system that originality created the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5840D3F-0321-4E79-A591-74AD7F20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64" y="0"/>
            <a:ext cx="895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98D1-7680-B273-2720-BADA1814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A09A43-A7D3-934A-DE35-295F99DF7D90}"/>
              </a:ext>
            </a:extLst>
          </p:cNvPr>
          <p:cNvSpPr/>
          <p:nvPr/>
        </p:nvSpPr>
        <p:spPr>
          <a:xfrm>
            <a:off x="5482516" y="1569720"/>
            <a:ext cx="1668925" cy="454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B1C30-8C62-17C4-AB15-B4081374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517" y="2872539"/>
            <a:ext cx="1668925" cy="2324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2AF135-0A6F-F18A-FBDB-FA2F5E6FA64C}"/>
              </a:ext>
            </a:extLst>
          </p:cNvPr>
          <p:cNvSpPr txBox="1"/>
          <p:nvPr/>
        </p:nvSpPr>
        <p:spPr>
          <a:xfrm>
            <a:off x="4385741" y="287253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FFD8FFE9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853F6-EA60-7809-5590-CF89610692F3}"/>
              </a:ext>
            </a:extLst>
          </p:cNvPr>
          <p:cNvSpPr txBox="1"/>
          <p:nvPr/>
        </p:nvSpPr>
        <p:spPr>
          <a:xfrm>
            <a:off x="7075601" y="486719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FFD9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992BE-CA2D-670C-D03D-ABBA7F1AC750}"/>
              </a:ext>
            </a:extLst>
          </p:cNvPr>
          <p:cNvSpPr txBox="1"/>
          <p:nvPr/>
        </p:nvSpPr>
        <p:spPr>
          <a:xfrm>
            <a:off x="1681060" y="2782669"/>
            <a:ext cx="270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the offset address of the signature =&gt;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C7CC5-F6D2-2A3E-B60F-B7B96765A36F}"/>
              </a:ext>
            </a:extLst>
          </p:cNvPr>
          <p:cNvSpPr txBox="1"/>
          <p:nvPr/>
        </p:nvSpPr>
        <p:spPr>
          <a:xfrm>
            <a:off x="7698197" y="4867193"/>
            <a:ext cx="20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</a:t>
            </a:r>
            <a:r>
              <a:rPr lang="en-US" dirty="0">
                <a:solidFill>
                  <a:srgbClr val="FF0000"/>
                </a:solidFill>
              </a:rPr>
              <a:t>What is the offset address of the signature</a:t>
            </a:r>
          </a:p>
        </p:txBody>
      </p:sp>
    </p:spTree>
    <p:extLst>
      <p:ext uri="{BB962C8B-B14F-4D97-AF65-F5344CB8AC3E}">
        <p14:creationId xmlns:p14="http://schemas.microsoft.com/office/powerpoint/2010/main" val="342378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87412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beginning of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471F3F-9F30-F6DB-12CF-B156EBA8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10" y="5894833"/>
            <a:ext cx="1543050" cy="3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7724C-B0AC-5B3D-21CF-19E960AE4DE0}"/>
              </a:ext>
            </a:extLst>
          </p:cNvPr>
          <p:cNvSpPr txBox="1"/>
          <p:nvPr/>
        </p:nvSpPr>
        <p:spPr>
          <a:xfrm>
            <a:off x="2971800" y="5894833"/>
            <a:ext cx="967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0x0F5E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474EA-BB9D-534C-3740-FD0A41932CAF}"/>
              </a:ext>
            </a:extLst>
          </p:cNvPr>
          <p:cNvSpPr txBox="1"/>
          <p:nvPr/>
        </p:nvSpPr>
        <p:spPr>
          <a:xfrm>
            <a:off x="6633882" y="5856155"/>
            <a:ext cx="1306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0x15B93</a:t>
            </a:r>
          </a:p>
        </p:txBody>
      </p:sp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A28C4C-20E9-465D-A35A-450AFC0D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7" y="724584"/>
            <a:ext cx="9446181" cy="3838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AC31C2-CA47-49D7-B563-6B20CC4E08B8}"/>
              </a:ext>
            </a:extLst>
          </p:cNvPr>
          <p:cNvCxnSpPr/>
          <p:nvPr/>
        </p:nvCxnSpPr>
        <p:spPr>
          <a:xfrm flipH="1" flipV="1">
            <a:off x="3308870" y="2578031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FFF14F-CCE6-4463-81FE-67F4C3D9FA32}"/>
              </a:ext>
            </a:extLst>
          </p:cNvPr>
          <p:cNvSpPr/>
          <p:nvPr/>
        </p:nvSpPr>
        <p:spPr>
          <a:xfrm>
            <a:off x="413460" y="3402480"/>
            <a:ext cx="8587740" cy="1325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63B3F90-452E-4DF0-8273-F6F24AC1E431}"/>
              </a:ext>
            </a:extLst>
          </p:cNvPr>
          <p:cNvSpPr/>
          <p:nvPr/>
        </p:nvSpPr>
        <p:spPr>
          <a:xfrm>
            <a:off x="8622167" y="2926230"/>
            <a:ext cx="81853" cy="466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36CC8-775D-40D5-9C9E-46DD4091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1" t="20777" r="20959"/>
          <a:stretch/>
        </p:blipFill>
        <p:spPr>
          <a:xfrm>
            <a:off x="7553305" y="1625371"/>
            <a:ext cx="2137723" cy="129591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5ED19BD-7B5E-425D-97C3-392B6AAEB967}"/>
              </a:ext>
            </a:extLst>
          </p:cNvPr>
          <p:cNvSpPr/>
          <p:nvPr/>
        </p:nvSpPr>
        <p:spPr>
          <a:xfrm rot="16200000">
            <a:off x="8917748" y="3820147"/>
            <a:ext cx="45719" cy="6393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66012-783E-46A7-AB67-0393AC73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23" y="3455820"/>
            <a:ext cx="2430780" cy="15504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FB3159-3819-DA63-4C77-A1D935340B2E}"/>
              </a:ext>
            </a:extLst>
          </p:cNvPr>
          <p:cNvGrpSpPr/>
          <p:nvPr/>
        </p:nvGrpSpPr>
        <p:grpSpPr>
          <a:xfrm>
            <a:off x="10147897" y="4274051"/>
            <a:ext cx="342000" cy="1248840"/>
            <a:chOff x="10147897" y="4274051"/>
            <a:chExt cx="342000" cy="12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14:cNvPr>
                <p14:cNvContentPartPr/>
                <p14:nvPr/>
              </p14:nvContentPartPr>
              <p14:xfrm>
                <a:off x="10147897" y="4310411"/>
                <a:ext cx="143280" cy="121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A634E1-A7F2-02B7-21F7-5AE5AF2154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38897" y="4301771"/>
                  <a:ext cx="16092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14:cNvPr>
                <p14:cNvContentPartPr/>
                <p14:nvPr/>
              </p14:nvContentPartPr>
              <p14:xfrm>
                <a:off x="10290457" y="4274051"/>
                <a:ext cx="19944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6CA4D0-A19E-D2CD-97DD-2CFA4D8299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81457" y="4265411"/>
                  <a:ext cx="217080" cy="17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0547F3-EE5C-5B1F-F795-819A2463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308" y="5519575"/>
            <a:ext cx="7628310" cy="3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BE8AB-02BA-277F-8C0D-31197E1D6A55}"/>
              </a:ext>
            </a:extLst>
          </p:cNvPr>
          <p:cNvSpPr txBox="1"/>
          <p:nvPr/>
        </p:nvSpPr>
        <p:spPr>
          <a:xfrm>
            <a:off x="5053684" y="6499910"/>
            <a:ext cx="533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card (file system/file metadata) may be damaged</a:t>
            </a:r>
          </a:p>
        </p:txBody>
      </p:sp>
    </p:spTree>
    <p:extLst>
      <p:ext uri="{BB962C8B-B14F-4D97-AF65-F5344CB8AC3E}">
        <p14:creationId xmlns:p14="http://schemas.microsoft.com/office/powerpoint/2010/main" val="2648164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1: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94A65-9A07-F9AE-2547-AB5659F4F5FF}"/>
              </a:ext>
            </a:extLst>
          </p:cNvPr>
          <p:cNvSpPr txBox="1"/>
          <p:nvPr/>
        </p:nvSpPr>
        <p:spPr>
          <a:xfrm>
            <a:off x="5181600" y="5725315"/>
            <a:ext cx="369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you need a lazy match &lt;.*?&gt;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679-E0C4-4B5E-9FE0-4ADF203C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2: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D85C-E746-4EBE-8865-DEC774F3E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-403" r="52" b="42932"/>
          <a:stretch/>
        </p:blipFill>
        <p:spPr>
          <a:xfrm>
            <a:off x="17285" y="2109018"/>
            <a:ext cx="12179385" cy="3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5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ED75-6907-45E0-B5D4-29F2F1F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1424022"/>
            <a:ext cx="8367485" cy="35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76A9-70B5-4526-8286-01B892CC3656}"/>
              </a:ext>
            </a:extLst>
          </p:cNvPr>
          <p:cNvSpPr txBox="1"/>
          <p:nvPr/>
        </p:nvSpPr>
        <p:spPr>
          <a:xfrm>
            <a:off x="4718304" y="2020824"/>
            <a:ext cx="20088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88980-85046=3934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37BDA-AA97-4063-AF2F-D20B7E92BE5D}"/>
              </a:ext>
            </a:extLst>
          </p:cNvPr>
          <p:cNvSpPr txBox="1"/>
          <p:nvPr/>
        </p:nvSpPr>
        <p:spPr>
          <a:xfrm>
            <a:off x="1497207" y="756289"/>
            <a:ext cx="941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not start from 3882? Word doc includes an embedded header (52 bytes</a:t>
            </a:r>
            <a:r>
              <a:rPr lang="en-US"/>
              <a:t>), i.e., </a:t>
            </a:r>
            <a:r>
              <a:rPr lang="en-US" dirty="0"/>
              <a:t>3934=3882+52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8CC93A-A009-79E7-42BF-C987B68F0872}"/>
              </a:ext>
            </a:extLst>
          </p:cNvPr>
          <p:cNvCxnSpPr>
            <a:stCxn id="6" idx="2"/>
          </p:cNvCxnSpPr>
          <p:nvPr/>
        </p:nvCxnSpPr>
        <p:spPr>
          <a:xfrm flipH="1">
            <a:off x="5029200" y="1125621"/>
            <a:ext cx="1176700" cy="54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877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F05-16D4-4A2C-994D-8122126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3: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r>
              <a:rPr lang="en-US" i="1">
                <a:solidFill>
                  <a:srgbClr val="7030A0"/>
                </a:solidFill>
              </a:rPr>
              <a:t> -e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6C50-A2B6-4336-BA64-4050F961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6"/>
          <a:stretch/>
        </p:blipFill>
        <p:spPr>
          <a:xfrm>
            <a:off x="185133" y="2028064"/>
            <a:ext cx="11821733" cy="4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8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</a:t>
            </a:r>
            <a:r>
              <a:rPr lang="en-US"/>
              <a:t>/Recovering </a:t>
            </a:r>
            <a:r>
              <a:rPr lang="en-US" dirty="0"/>
              <a:t>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C07D-0E29-4609-A4E2-824E65B8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95260" cy="50700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2D880B-DF6B-4199-92A0-3934D978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</a:t>
            </a:r>
            <a:r>
              <a:rPr lang="en-US" dirty="0">
                <a:solidFill>
                  <a:srgbClr val="FF0000"/>
                </a:solidFill>
              </a:rPr>
              <a:t>Directly access </a:t>
            </a:r>
            <a:r>
              <a:rPr lang="en-US" dirty="0"/>
              <a:t>data units (sectors) of a file in a </a:t>
            </a:r>
            <a:r>
              <a:rPr lang="en-US" dirty="0">
                <a:solidFill>
                  <a:srgbClr val="FF0000"/>
                </a:solidFill>
              </a:rPr>
              <a:t>dd</a:t>
            </a:r>
            <a:r>
              <a:rPr lang="en-US" dirty="0"/>
              <a:t> image (FAT)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1FB54-7C73-4F3A-AA1F-82E7E968BAD1}"/>
              </a:ext>
            </a:extLst>
          </p:cNvPr>
          <p:cNvSpPr txBox="1"/>
          <p:nvPr/>
        </p:nvSpPr>
        <p:spPr>
          <a:xfrm>
            <a:off x="8971280" y="5110480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sector &amp; 512 bytes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D3A186-5531-492D-B4A3-088D77CD996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11120" y="3220720"/>
            <a:ext cx="6360160" cy="20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8042F3-ADCB-4267-89DA-46A2D0BABDD6}"/>
              </a:ext>
            </a:extLst>
          </p:cNvPr>
          <p:cNvSpPr txBox="1"/>
          <p:nvPr/>
        </p:nvSpPr>
        <p:spPr>
          <a:xfrm>
            <a:off x="5622863" y="2034719"/>
            <a:ext cx="280272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https://www.dropbox.com/s/nw23q14vzsykyup/Ch01InChap01.dd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77D6B-F752-DD60-DF6E-EEC149C0AA22}"/>
              </a:ext>
            </a:extLst>
          </p:cNvPr>
          <p:cNvSpPr txBox="1"/>
          <p:nvPr/>
        </p:nvSpPr>
        <p:spPr>
          <a:xfrm>
            <a:off x="8971280" y="2438400"/>
            <a:ext cx="2995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icat</a:t>
            </a:r>
            <a:r>
              <a:rPr lang="en-US" dirty="0"/>
              <a:t> </a:t>
            </a:r>
            <a:r>
              <a:rPr lang="en-US" dirty="0" err="1"/>
              <a:t>disk_image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inodeID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blkcat</a:t>
            </a:r>
            <a:r>
              <a:rPr lang="en-US" dirty="0"/>
              <a:t> </a:t>
            </a:r>
            <a:r>
              <a:rPr lang="en-US" dirty="0" err="1"/>
              <a:t>disk_image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sectorID</a:t>
            </a:r>
            <a:r>
              <a:rPr lang="en-US" dirty="0"/>
              <a:t> [n]</a:t>
            </a:r>
          </a:p>
        </p:txBody>
      </p:sp>
    </p:spTree>
    <p:extLst>
      <p:ext uri="{BB962C8B-B14F-4D97-AF65-F5344CB8AC3E}">
        <p14:creationId xmlns:p14="http://schemas.microsoft.com/office/powerpoint/2010/main" val="1699421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3CA1C-379C-4291-8F97-D3EBF198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3" y="2682159"/>
            <a:ext cx="10980373" cy="267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99C9A-CB20-465B-A0A3-950B2889F671}"/>
              </a:ext>
            </a:extLst>
          </p:cNvPr>
          <p:cNvSpPr txBox="1"/>
          <p:nvPr/>
        </p:nvSpPr>
        <p:spPr>
          <a:xfrm>
            <a:off x="5535954" y="464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AF5B-089A-45A9-A262-F2E6EEB65C4F}"/>
              </a:ext>
            </a:extLst>
          </p:cNvPr>
          <p:cNvSpPr txBox="1"/>
          <p:nvPr/>
        </p:nvSpPr>
        <p:spPr>
          <a:xfrm>
            <a:off x="605813" y="2312827"/>
            <a:ext cx="26860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an image to Kali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E98BC2-1A09-492B-8CE0-8916B85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</a:t>
            </a:r>
            <a:r>
              <a:rPr lang="en-US" dirty="0">
                <a:solidFill>
                  <a:srgbClr val="FF0000"/>
                </a:solidFill>
              </a:rPr>
              <a:t>Directly access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data units (blocks) of a file in Linux (Ext4)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8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94531-410E-4663-8CCA-04BBD556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87" y="1586862"/>
            <a:ext cx="6442629" cy="14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02825-CCD5-4556-9DC5-6769FA29C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3"/>
          <a:stretch/>
        </p:blipFill>
        <p:spPr>
          <a:xfrm>
            <a:off x="1629188" y="3027092"/>
            <a:ext cx="6442629" cy="3124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CF821-2297-45A6-891C-506B349A9786}"/>
              </a:ext>
            </a:extLst>
          </p:cNvPr>
          <p:cNvSpPr txBox="1"/>
          <p:nvPr/>
        </p:nvSpPr>
        <p:spPr>
          <a:xfrm>
            <a:off x="1629186" y="1217530"/>
            <a:ext cx="5046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data units (blocks) of the image using </a:t>
            </a:r>
            <a:r>
              <a:rPr lang="en-US" dirty="0" err="1"/>
              <a:t>debugfs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0DA0F-BEA8-4197-BD3C-075C8E15F8AA}"/>
              </a:ext>
            </a:extLst>
          </p:cNvPr>
          <p:cNvSpPr txBox="1"/>
          <p:nvPr/>
        </p:nvSpPr>
        <p:spPr>
          <a:xfrm>
            <a:off x="8503920" y="3429000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size (</a:t>
            </a:r>
            <a:r>
              <a:rPr lang="en-US"/>
              <a:t>1 block </a:t>
            </a:r>
            <a:r>
              <a:rPr lang="en-US" dirty="0"/>
              <a:t>is 4k)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10551-DC5E-4B8F-8FC3-2FB31E6B8067}"/>
              </a:ext>
            </a:extLst>
          </p:cNvPr>
          <p:cNvCxnSpPr/>
          <p:nvPr/>
        </p:nvCxnSpPr>
        <p:spPr>
          <a:xfrm flipH="1">
            <a:off x="7274560" y="3616960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4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8B797D-2550-BACA-4071-AC17DFF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content structure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598C5-C41B-FDB0-46FE-C60950435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34854</TotalTime>
  <Words>2088</Words>
  <Application>Microsoft Office PowerPoint</Application>
  <PresentationFormat>Widescreen</PresentationFormat>
  <Paragraphs>273</Paragraphs>
  <Slides>68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 Unicode MS</vt:lpstr>
      <vt:lpstr>ui-sans-serif</vt:lpstr>
      <vt:lpstr>Arial</vt:lpstr>
      <vt:lpstr>Britannic Bold</vt:lpstr>
      <vt:lpstr>Calibri</vt:lpstr>
      <vt:lpstr>Calibri Light</vt:lpstr>
      <vt:lpstr>OCRB</vt:lpstr>
      <vt:lpstr>Wingdings</vt:lpstr>
      <vt:lpstr>Office Theme</vt:lpstr>
      <vt:lpstr>Data Carving</vt:lpstr>
      <vt:lpstr>Overview</vt:lpstr>
      <vt:lpstr>How does a file system retrieve a file’s content?</vt:lpstr>
      <vt:lpstr>PowerPoint Presentation</vt:lpstr>
      <vt:lpstr>PowerPoint Presentation</vt:lpstr>
      <vt:lpstr>Scenario 1: Directly access data units (sectors) of a file in a dd image (FAT)</vt:lpstr>
      <vt:lpstr>Scenario 2: Directly access data units (blocks) of a file in Linux (Ext4)</vt:lpstr>
      <vt:lpstr>PowerPoint Presentation</vt:lpstr>
      <vt:lpstr>File content structure overview</vt:lpstr>
      <vt:lpstr>File Content overview</vt:lpstr>
      <vt:lpstr>PowerPoint Presentation</vt:lpstr>
      <vt:lpstr>PowerPoint Presentation</vt:lpstr>
      <vt:lpstr>PowerPoint Presentation</vt:lpstr>
      <vt:lpstr>Compressed content- Huffman Coding </vt:lpstr>
      <vt:lpstr>PowerPoint Presentation</vt:lpstr>
      <vt:lpstr>Examining File Content</vt:lpstr>
      <vt:lpstr>What is xxd? cli version of             + binary file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PowerPoint Presentation</vt:lpstr>
      <vt:lpstr>Dump the content between header and tailer signature</vt:lpstr>
      <vt:lpstr>Convert a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PowerPoint Presentation</vt:lpstr>
      <vt:lpstr>What is data carving? </vt:lpstr>
      <vt:lpstr>Anything can be wrong!</vt:lpstr>
      <vt:lpstr>Data carving</vt:lpstr>
      <vt:lpstr>Example scenarios</vt:lpstr>
      <vt:lpstr>Extracting images from a corrupted Word document</vt:lpstr>
      <vt:lpstr>PowerPoint Presentation</vt:lpstr>
      <vt:lpstr>Key idea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 1:  using xxd</vt:lpstr>
      <vt:lpstr>PowerPoint Presentation</vt:lpstr>
      <vt:lpstr>Alternative 2:  using binwalk</vt:lpstr>
      <vt:lpstr>PowerPoint Presentation</vt:lpstr>
      <vt:lpstr>Alternative 3:  using binwalk -e</vt:lpstr>
      <vt:lpstr>Carving/Recovering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2025-10-30T19:14:54Z</dcterms:modified>
</cp:coreProperties>
</file>